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2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  <p:sldMasterId id="2147483691" r:id="rId5"/>
    <p:sldMasterId id="2147483697" r:id="rId6"/>
    <p:sldMasterId id="2147483711" r:id="rId7"/>
  </p:sldMasterIdLst>
  <p:notesMasterIdLst>
    <p:notesMasterId r:id="rId43"/>
  </p:notesMasterIdLst>
  <p:handoutMasterIdLst>
    <p:handoutMasterId r:id="rId44"/>
  </p:handoutMasterIdLst>
  <p:sldIdLst>
    <p:sldId id="914" r:id="rId8"/>
    <p:sldId id="965" r:id="rId9"/>
    <p:sldId id="916" r:id="rId10"/>
    <p:sldId id="917" r:id="rId11"/>
    <p:sldId id="918" r:id="rId12"/>
    <p:sldId id="944" r:id="rId13"/>
    <p:sldId id="945" r:id="rId14"/>
    <p:sldId id="883" r:id="rId15"/>
    <p:sldId id="884" r:id="rId16"/>
    <p:sldId id="924" r:id="rId17"/>
    <p:sldId id="925" r:id="rId18"/>
    <p:sldId id="926" r:id="rId19"/>
    <p:sldId id="927" r:id="rId20"/>
    <p:sldId id="928" r:id="rId21"/>
    <p:sldId id="920" r:id="rId22"/>
    <p:sldId id="921" r:id="rId23"/>
    <p:sldId id="886" r:id="rId24"/>
    <p:sldId id="946" r:id="rId25"/>
    <p:sldId id="947" r:id="rId26"/>
    <p:sldId id="964" r:id="rId27"/>
    <p:sldId id="948" r:id="rId28"/>
    <p:sldId id="949" r:id="rId29"/>
    <p:sldId id="950" r:id="rId30"/>
    <p:sldId id="951" r:id="rId31"/>
    <p:sldId id="952" r:id="rId32"/>
    <p:sldId id="953" r:id="rId33"/>
    <p:sldId id="954" r:id="rId34"/>
    <p:sldId id="955" r:id="rId35"/>
    <p:sldId id="956" r:id="rId36"/>
    <p:sldId id="957" r:id="rId37"/>
    <p:sldId id="958" r:id="rId38"/>
    <p:sldId id="959" r:id="rId39"/>
    <p:sldId id="960" r:id="rId40"/>
    <p:sldId id="961" r:id="rId41"/>
    <p:sldId id="966" r:id="rId42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6">
          <p15:clr>
            <a:srgbClr val="A4A3A4"/>
          </p15:clr>
        </p15:guide>
        <p15:guide id="2" pos="280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684" y="96"/>
      </p:cViewPr>
      <p:guideLst>
        <p:guide orient="horz" pos="1466"/>
        <p:guide pos="280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32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3BB327-42ED-4817-BC1E-5B5EC99FF404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1869B7-2328-4A66-9F83-E2E3DD11F4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8255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C857D-9DEA-4D23-9FB4-80ECD7B5DC21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72ED27-077B-4B8F-B939-7B693EA1A8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638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67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619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67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1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3865" indent="0" algn="ctr">
              <a:buNone/>
              <a:defRPr sz="1200"/>
            </a:lvl6pPr>
            <a:lvl7pPr marL="2056765" indent="0" algn="ctr">
              <a:buNone/>
              <a:defRPr sz="1200"/>
            </a:lvl7pPr>
            <a:lvl8pPr marL="2399665" indent="0" algn="ctr">
              <a:buNone/>
              <a:defRPr sz="1200"/>
            </a:lvl8pPr>
            <a:lvl9pPr marL="2742565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7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40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40" y="3441793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3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7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9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8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5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9" y="1261065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3865" indent="0">
              <a:buNone/>
              <a:defRPr sz="1200" b="1"/>
            </a:lvl6pPr>
            <a:lvl7pPr marL="2056765" indent="0">
              <a:buNone/>
              <a:defRPr sz="1200" b="1"/>
            </a:lvl7pPr>
            <a:lvl8pPr marL="2399665" indent="0">
              <a:buNone/>
              <a:defRPr sz="1200" b="1"/>
            </a:lvl8pPr>
            <a:lvl9pPr marL="2742565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9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3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3865" indent="0">
              <a:buNone/>
              <a:defRPr sz="1500"/>
            </a:lvl6pPr>
            <a:lvl7pPr marL="2056765" indent="0">
              <a:buNone/>
              <a:defRPr sz="1500"/>
            </a:lvl7pPr>
            <a:lvl8pPr marL="2399665" indent="0">
              <a:buNone/>
              <a:defRPr sz="1500"/>
            </a:lvl8pPr>
            <a:lvl9pPr marL="2742565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3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3865" indent="0">
              <a:buNone/>
              <a:defRPr sz="800"/>
            </a:lvl6pPr>
            <a:lvl7pPr marL="2056765" indent="0">
              <a:buNone/>
              <a:defRPr sz="800"/>
            </a:lvl7pPr>
            <a:lvl8pPr marL="2399665" indent="0">
              <a:buNone/>
              <a:defRPr sz="800"/>
            </a:lvl8pPr>
            <a:lvl9pPr marL="2742565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7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7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0" y="0"/>
            <a:ext cx="1058640" cy="105861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15962" y="215956"/>
            <a:ext cx="8229865" cy="433816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norm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6700" b="0" i="0" u="none" cap="all" spc="0">
                <a:solidFill>
                  <a:srgbClr val="FFFFFF"/>
                </a:solidFill>
                <a:latin typeface="Bosch Office Sans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539" y="1282238"/>
            <a:ext cx="7886104" cy="2139706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539" y="3441792"/>
            <a:ext cx="7886104" cy="1126091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056" y="1080278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927" y="1080277"/>
            <a:ext cx="4052782" cy="34748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273914"/>
            <a:ext cx="7886104" cy="99376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32" y="1261064"/>
            <a:ext cx="3868954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32" y="1879026"/>
            <a:ext cx="3868954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338" y="1261064"/>
            <a:ext cx="3886597" cy="61796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338" y="1879026"/>
            <a:ext cx="3886597" cy="2762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32" y="342724"/>
            <a:ext cx="2949791" cy="1200194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596" y="741025"/>
            <a:ext cx="4629338" cy="365483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32" y="1542918"/>
            <a:ext cx="2949791" cy="285823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290" y="273916"/>
            <a:ext cx="1970644" cy="435880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068" y="273916"/>
            <a:ext cx="5747858" cy="435880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217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713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573053" y="1319434"/>
            <a:ext cx="253365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6367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369332"/>
          </a:xfrm>
        </p:spPr>
        <p:txBody>
          <a:bodyPr lIns="0" tIns="0" rIns="0" bIns="0"/>
          <a:lstStyle>
            <a:lvl1pPr>
              <a:defRPr sz="24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679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51399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6847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49244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83456"/>
            <a:ext cx="2103120" cy="276999"/>
          </a:xfrm>
        </p:spPr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08960" y="4783456"/>
            <a:ext cx="2926080" cy="276999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83680" y="4783456"/>
            <a:ext cx="2103120" cy="276999"/>
          </a:xfrm>
        </p:spPr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749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7518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5352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5299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1901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732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7565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534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2425445" y="1704212"/>
            <a:ext cx="2107883" cy="386715"/>
          </a:xfrm>
          <a:custGeom>
            <a:avLst/>
            <a:gdLst/>
            <a:ahLst/>
            <a:cxnLst/>
            <a:rect l="l" t="t" r="r" b="b"/>
            <a:pathLst>
              <a:path w="2810510" h="515619">
                <a:moveTo>
                  <a:pt x="2736596" y="0"/>
                </a:moveTo>
                <a:lnTo>
                  <a:pt x="0" y="0"/>
                </a:lnTo>
                <a:lnTo>
                  <a:pt x="0" y="441451"/>
                </a:lnTo>
                <a:lnTo>
                  <a:pt x="73660" y="515112"/>
                </a:lnTo>
                <a:lnTo>
                  <a:pt x="2810256" y="515112"/>
                </a:lnTo>
                <a:lnTo>
                  <a:pt x="2810256" y="73660"/>
                </a:lnTo>
                <a:lnTo>
                  <a:pt x="2736596" y="0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2457451" y="1660780"/>
            <a:ext cx="2008346" cy="388619"/>
          </a:xfrm>
          <a:custGeom>
            <a:avLst/>
            <a:gdLst/>
            <a:ahLst/>
            <a:cxnLst/>
            <a:rect l="l" t="t" r="r" b="b"/>
            <a:pathLst>
              <a:path w="2677795" h="518160">
                <a:moveTo>
                  <a:pt x="0" y="518160"/>
                </a:moveTo>
                <a:lnTo>
                  <a:pt x="2677668" y="518160"/>
                </a:lnTo>
                <a:lnTo>
                  <a:pt x="2677668" y="0"/>
                </a:lnTo>
                <a:lnTo>
                  <a:pt x="0" y="0"/>
                </a:lnTo>
                <a:lnTo>
                  <a:pt x="0" y="518160"/>
                </a:lnTo>
                <a:close/>
              </a:path>
            </a:pathLst>
          </a:custGeom>
          <a:ln w="12700">
            <a:solidFill>
              <a:srgbClr val="2B7592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2479166" y="1671066"/>
            <a:ext cx="490919" cy="508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667761" y="1671066"/>
            <a:ext cx="759524" cy="5080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1" name="bk object 21"/>
          <p:cNvSpPr/>
          <p:nvPr/>
        </p:nvSpPr>
        <p:spPr>
          <a:xfrm>
            <a:off x="3124961" y="1671066"/>
            <a:ext cx="401765" cy="508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2" name="bk object 22"/>
          <p:cNvSpPr/>
          <p:nvPr/>
        </p:nvSpPr>
        <p:spPr>
          <a:xfrm>
            <a:off x="3224402" y="1671066"/>
            <a:ext cx="1141286" cy="508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207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0"/>
            <a:ext cx="9143999" cy="51434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4258817" y="1145286"/>
            <a:ext cx="2131124" cy="5080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276999"/>
          </a:xfrm>
        </p:spPr>
        <p:txBody>
          <a:bodyPr lIns="0" tIns="0" rIns="0" bIns="0"/>
          <a:lstStyle>
            <a:lvl1pPr>
              <a:defRPr sz="18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406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61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2565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64718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A0EE6-2D21-41B9-BB4B-1F366B0C20E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5389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697EE-387E-4ECB-9CA3-D433CCF52BA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1632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F7619-AC50-462A-8A95-26BCA0DF835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1599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BCF6F-A1AE-4711-8CBD-A0BCCED5086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07274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9CA7E1-141F-4317-BDFA-E9194D27786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23845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73EC06-D419-4853-891F-BC70CF029D9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4407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D0C22-6056-4B6C-9A17-EC4918E086D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3493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916D2B-333D-4E43-90A9-A7E476B959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6414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FC1FD-FF3F-4CB5-8EB2-3477910A4C5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113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D9CD4-AC61-4BFC-80C7-6959DC52F0C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4174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56C188-DA64-4763-AC5D-0562DCE706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9583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CEC1E454-F1BA-4D93-A703-F2804566F3B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738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2565" indent="0">
              <a:buNone/>
              <a:defRPr sz="2000"/>
            </a:lvl7pPr>
            <a:lvl8pPr marL="3199765" indent="0">
              <a:buNone/>
              <a:defRPr sz="2000"/>
            </a:lvl8pPr>
            <a:lvl9pPr marL="365696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2565" indent="0">
              <a:buNone/>
              <a:defRPr sz="900"/>
            </a:lvl7pPr>
            <a:lvl8pPr marL="3199765" indent="0">
              <a:buNone/>
              <a:defRPr sz="900"/>
            </a:lvl8pPr>
            <a:lvl9pPr marL="3656965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27" tIns="45714" rIns="91427" bIns="45714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EEADE-4500-4884-B6C3-852FC7738ADD}" type="datetimeFigureOut">
              <a:rPr lang="zh-CN" altLang="en-US" smtClean="0"/>
              <a:t>2025/8/23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3"/>
            <a:ext cx="2133600" cy="273844"/>
          </a:xfrm>
          <a:prstGeom prst="rect">
            <a:avLst/>
          </a:prstGeom>
        </p:spPr>
        <p:txBody>
          <a:bodyPr vert="horz" lIns="91427" tIns="45714" rIns="91427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B741A-F61F-488C-8EB2-4E4918887FD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7" y="540140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9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330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6605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8056" y="540139"/>
            <a:ext cx="6853321" cy="3240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8057" y="1080278"/>
            <a:ext cx="8565652" cy="34748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/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587" y="4555180"/>
            <a:ext cx="912547" cy="47954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/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786"/>
            <a:ext cx="9144529" cy="107978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FontTx/>
        <a:buNone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j-ea"/>
          <a:cs typeface="+mj-cs"/>
        </a:defRPr>
      </a:lvl1pPr>
    </p:titleStyle>
    <p:bodyStyle>
      <a:lvl1pPr marL="209550" indent="-209550" algn="l" defTabSz="685165" rtl="0" eaLnBrk="1" latinLnBrk="0" hangingPunct="1">
        <a:lnSpc>
          <a:spcPct val="107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5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1pPr>
      <a:lvl2pPr marL="423545" indent="-22860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 typeface="Wingdings 3" panose="05040102010807070707" pitchFamily="18" charset="2"/>
        <a:buChar char=""/>
        <a:defRPr sz="13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2pPr>
      <a:lvl3pPr marL="608965" indent="-170180" algn="l" defTabSz="685165" rtl="0" eaLnBrk="1" latinLnBrk="0" hangingPunct="1">
        <a:lnSpc>
          <a:spcPct val="102000"/>
        </a:lnSpc>
        <a:spcBef>
          <a:spcPts val="415"/>
        </a:spcBef>
        <a:buClrTx/>
        <a:buSzPct val="100000"/>
        <a:buFontTx/>
        <a:buChar char="‒"/>
        <a:defRPr sz="12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3pPr>
      <a:lvl4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4pPr>
      <a:lvl5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5pPr>
      <a:lvl6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6pPr>
      <a:lvl7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7pPr>
      <a:lvl8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8pPr>
      <a:lvl9pPr marL="777240" indent="-153670" algn="l" defTabSz="685165" rtl="0" eaLnBrk="1" latinLnBrk="0" hangingPunct="1">
        <a:lnSpc>
          <a:spcPct val="103000"/>
        </a:lnSpc>
        <a:spcBef>
          <a:spcPts val="415"/>
        </a:spcBef>
        <a:buClrTx/>
        <a:buSzPct val="100000"/>
        <a:buFontTx/>
        <a:buChar char="‒"/>
        <a:defRPr sz="1100" b="0" i="0" u="none" kern="1200" baseline="0">
          <a:solidFill>
            <a:schemeClr val="tx1"/>
          </a:solidFill>
          <a:latin typeface="Bosch Office Sans" panose="020B060402020202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"/>
            <a:ext cx="9144000" cy="51434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308610" y="435483"/>
            <a:ext cx="8308658" cy="0"/>
          </a:xfrm>
          <a:custGeom>
            <a:avLst/>
            <a:gdLst/>
            <a:ahLst/>
            <a:cxnLst/>
            <a:rect l="l" t="t" r="r" b="b"/>
            <a:pathLst>
              <a:path w="11078210">
                <a:moveTo>
                  <a:pt x="0" y="0"/>
                </a:moveTo>
                <a:lnTo>
                  <a:pt x="11078210" y="0"/>
                </a:lnTo>
              </a:path>
            </a:pathLst>
          </a:custGeom>
          <a:ln w="6096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51826" y="739185"/>
            <a:ext cx="124034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32859A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94757" y="1587862"/>
            <a:ext cx="6754487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792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645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03983" y="1202054"/>
            <a:ext cx="3336035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bg1"/>
                </a:solidFill>
                <a:latin typeface="微软雅黑"/>
                <a:cs typeface="微软雅黑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6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8/23/2025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6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B6F15528-21DE-4FAA-801E-634DDDAF4B2B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866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32B17CC6-4084-40EE-81CC-D8CA1B4D48D4}" type="slidenum">
              <a:rPr lang="en-US" altLang="zh-CN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72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fontAlgn="base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slide" Target="slide25.xml"/><Relationship Id="rId7" Type="http://schemas.openxmlformats.org/officeDocument/2006/relationships/slide" Target="slide29.xml"/><Relationship Id="rId12" Type="http://schemas.openxmlformats.org/officeDocument/2006/relationships/slide" Target="slide34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51.xml"/><Relationship Id="rId6" Type="http://schemas.openxmlformats.org/officeDocument/2006/relationships/slide" Target="slide28.xml"/><Relationship Id="rId11" Type="http://schemas.openxmlformats.org/officeDocument/2006/relationships/slide" Target="slide33.xml"/><Relationship Id="rId5" Type="http://schemas.openxmlformats.org/officeDocument/2006/relationships/slide" Target="slide27.xml"/><Relationship Id="rId10" Type="http://schemas.openxmlformats.org/officeDocument/2006/relationships/slide" Target="slide32.xml"/><Relationship Id="rId4" Type="http://schemas.openxmlformats.org/officeDocument/2006/relationships/slide" Target="slide26.xml"/><Relationship Id="rId9" Type="http://schemas.openxmlformats.org/officeDocument/2006/relationships/slide" Target="slide3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复习回顾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32000" y="2249170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4800"/>
            <a:r>
              <a:rPr lang="en-US" sz="1200">
                <a:solidFill>
                  <a:srgbClr val="333333"/>
                </a:solidFill>
                <a:latin typeface="宋体" panose="02010600030101010101" pitchFamily="2" charset="-122"/>
              </a:rPr>
              <a:t> </a:t>
            </a: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889" y="1012704"/>
            <a:ext cx="854011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第三方物流</a:t>
            </a:r>
            <a:r>
              <a:rPr lang="zh-CN" altLang="en-US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管理内容的？</a:t>
            </a:r>
            <a:endParaRPr lang="zh-CN" altLang="en-US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03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3220"/>
            <a:chOff x="152400" y="413694"/>
            <a:chExt cx="10290175" cy="497251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二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、国际贸易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与国际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物流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" y="1131570"/>
            <a:ext cx="43700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国际物流是随着国际贸易的发展而产生和发展起来的，并已成为影响和制约国际贸易发展的重要因素。国际贸易与国际物流之间的关系是相互促进、相互制约的关系。</a:t>
            </a:r>
          </a:p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发展国际物流是发展国际贸易的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必要条件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，而发展国际贸易又是发展国际物流的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前提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290" y="2067560"/>
            <a:ext cx="3830955" cy="174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11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693" y="413694"/>
              <a:ext cx="9574107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2400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1.</a:t>
              </a:r>
              <a:r>
                <a:rPr lang="zh-CN" altLang="en-US" sz="2400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国际贸易</a:t>
              </a:r>
              <a:r>
                <a:rPr lang="zh-CN" altLang="en-US" sz="2400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是国际物流产生和发展的</a:t>
              </a:r>
              <a:r>
                <a:rPr lang="zh-CN" altLang="en-US" sz="2400" b="1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基础和条件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" y="1131570"/>
            <a:ext cx="823023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次世界大战以后，国际贸易的发展极为迅速，出现了为数众多的跨国公司。跨国经营与国际贸易的发展，促进了物和信息在世界范围内的大量流动和广泛交换，物流国际化成为国际贸易和世界经济发展所要求的必然趋势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5" y="2355215"/>
            <a:ext cx="3749040" cy="2369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86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693" y="413694"/>
              <a:ext cx="10104120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2.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国际</a:t>
              </a:r>
              <a:r>
                <a:rPr lang="zh-CN" altLang="en-US" sz="2400" b="1" dirty="0">
                  <a:solidFill>
                    <a:srgbClr val="0070C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物流的高效运作是国际贸易发展的</a:t>
              </a:r>
              <a:r>
                <a:rPr lang="zh-CN" altLang="en-US" sz="2400" b="1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必要条件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75" y="1131570"/>
            <a:ext cx="823023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世界范围的</a:t>
            </a:r>
            <a:r>
              <a:rPr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社会化大生产</a:t>
            </a:r>
            <a:r>
              <a:rPr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必然会引起</a:t>
            </a:r>
            <a:r>
              <a:rPr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国际分工</a:t>
            </a:r>
            <a:r>
              <a:rPr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任何国家都不能够包揽一切生产活动，而需要国际的合作。国际的商品和劳务流动是由商流和物流组成的。为了克服它们之间的矛盾，就要开展与国际贸易相适应的国际物流。只有物流工作做好了，才能将国外客户需要的商品适时、适地、按质、按量、低成本地送到，从而提高本国商品在国际市场上的竞争能力，促进对外贸易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885" y="3231515"/>
            <a:ext cx="2362200" cy="1493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9552" y="3320018"/>
            <a:ext cx="5832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在国际物流的教学中，融入国际贸易知识，强调国际合作的重要性。通过分析国际贸易案例</a:t>
            </a:r>
            <a:r>
              <a:rPr lang="zh-CN" altLang="en-US" dirty="0" smtClean="0"/>
              <a:t>，理解</a:t>
            </a:r>
            <a:r>
              <a:rPr lang="zh-CN" altLang="en-US" dirty="0"/>
              <a:t>开放合作对于国家经济发展的</a:t>
            </a:r>
            <a:r>
              <a:rPr lang="zh-CN" altLang="en-US"/>
              <a:t>意义</a:t>
            </a:r>
            <a:r>
              <a:rPr lang="zh-CN" altLang="en-US" smtClean="0"/>
              <a:t>，国际</a:t>
            </a:r>
            <a:r>
              <a:rPr lang="zh-CN" altLang="en-US" dirty="0"/>
              <a:t>视野和合作精神。</a:t>
            </a:r>
          </a:p>
        </p:txBody>
      </p:sp>
    </p:spTree>
    <p:extLst>
      <p:ext uri="{BB962C8B-B14F-4D97-AF65-F5344CB8AC3E}">
        <p14:creationId xmlns:p14="http://schemas.microsoft.com/office/powerpoint/2010/main" val="9190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56524" cy="521970"/>
            <a:chOff x="152400" y="413694"/>
            <a:chExt cx="10342033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693" y="413694"/>
              <a:ext cx="10238740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3.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国际</a:t>
              </a:r>
              <a:r>
                <a:rPr lang="zh-CN" altLang="en-US" sz="2000" b="1" dirty="0">
                  <a:solidFill>
                    <a:srgbClr val="0070C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物流已成为影响和制约国际贸易进一步发展的</a:t>
              </a:r>
              <a:r>
                <a:rPr lang="zh-CN" altLang="en-US" sz="2000" b="1" dirty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重要因素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8040" y="1887855"/>
            <a:ext cx="2447925" cy="2630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质量要求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效率要求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经济要求</a:t>
            </a:r>
          </a:p>
          <a:p>
            <a:pPr algn="just">
              <a:lnSpc>
                <a:spcPct val="150000"/>
              </a:lnSpc>
            </a:pPr>
            <a:r>
              <a:rPr lang="en-US" altLang="zh-CN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2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信息化要求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850" y="886460"/>
            <a:ext cx="82162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prstClr val="black"/>
                </a:solidFill>
              </a:rPr>
              <a:t>         </a:t>
            </a:r>
            <a:r>
              <a: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世界经济的飞速发展和国际政治的风云变幻，使国际贸易不断出现一些新的趋势和特点，也</a:t>
            </a:r>
            <a:r>
              <a:rPr lang="zh-CN" altLang="en-US" b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对国际物流提出更高更新的要求</a:t>
            </a:r>
          </a:p>
        </p:txBody>
      </p:sp>
    </p:spTree>
    <p:extLst>
      <p:ext uri="{BB962C8B-B14F-4D97-AF65-F5344CB8AC3E}">
        <p14:creationId xmlns:p14="http://schemas.microsoft.com/office/powerpoint/2010/main" val="18895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三、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国际物流的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特点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0021" t="17660" r="10606" b="6016"/>
          <a:stretch>
            <a:fillRect/>
          </a:stretch>
        </p:blipFill>
        <p:spPr>
          <a:xfrm>
            <a:off x="683895" y="848995"/>
            <a:ext cx="5484495" cy="398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7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79" name="Group 6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9567497"/>
              </p:ext>
            </p:extLst>
          </p:nvPr>
        </p:nvGraphicFramePr>
        <p:xfrm>
          <a:off x="323528" y="915566"/>
          <a:ext cx="8352928" cy="3965709"/>
        </p:xfrm>
        <a:graphic>
          <a:graphicData uri="http://schemas.openxmlformats.org/drawingml/2006/table">
            <a:tbl>
              <a:tblPr/>
              <a:tblGrid>
                <a:gridCol w="1119183"/>
                <a:gridCol w="3057281"/>
                <a:gridCol w="4176464"/>
              </a:tblGrid>
              <a:tr h="2981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endParaRPr kumimoji="0" lang="en-US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黑体" panose="02010609060101010101" pitchFamily="49" charset="-122"/>
                      </a:endParaRP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国内物流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国际物流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9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成    本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大约占美国</a:t>
                      </a:r>
                      <a:r>
                        <a:rPr kumimoji="0" lang="en-US" altLang="zh-CN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GNP</a:t>
                      </a: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kumimoji="0" lang="en-US" altLang="zh-CN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10.5%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大约占美国</a:t>
                      </a:r>
                      <a:r>
                        <a:rPr kumimoji="0" lang="en-US" altLang="zh-CN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GNP</a:t>
                      </a: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kumimoji="0" lang="en-US" altLang="zh-CN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16%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8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运输模式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主要靠公路和铁路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主要靠远洋和航空运输，有多种多样的联运方式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5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库    存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库存水平较低，反映短期订货、前置期需要及改善的运输能力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库存水平较高，反映较长的前置期、较大的需求和不稳定的运输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8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代理机构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适当使用代理机构，主要是铁路方面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对货运代理商、报关行有较强的依赖性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8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财务风险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较小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财务风险较高，是汇率、通货膨胀水平不同等造成的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231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运输风险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较小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运输风险较高，是国际运输时间长、转运困难、装卸频繁以及不同国家的基础设施水平不同造成的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5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政府机构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主要是关于危险货物、重量、安全等方面的法律以及关税问题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许多机构介入，如海关、商业部门、农业部门、运输部门等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5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    理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涉及的单据较少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涉及大量的单据，美国商业部估计平均每次装运单据的费用为</a:t>
                      </a:r>
                      <a:r>
                        <a:rPr kumimoji="0" lang="en-US" altLang="zh-CN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</a:t>
                      </a: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美元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5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沟    通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口头的或书面的系统就足够了，现在越来越多的使用</a:t>
                      </a:r>
                      <a:r>
                        <a:rPr kumimoji="0" lang="en-US" altLang="zh-CN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EDI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口头或书面的成本很高，常常无效，</a:t>
                      </a:r>
                      <a:r>
                        <a:rPr kumimoji="0" lang="en-US" altLang="zh-CN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EDI</a:t>
                      </a: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又因为个国的标准不同而受到一定程度的限制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5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文化差异</a:t>
                      </a:r>
                    </a:p>
                  </a:txBody>
                  <a:tcPr marL="88975" marR="88975" marT="34291" marB="3429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文化背景类似，因而不需要对产品做出较大的改动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5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文化差异要求对产品和市场工作作出较大的改动</a:t>
                      </a:r>
                    </a:p>
                  </a:txBody>
                  <a:tcPr marL="88975" marR="88975" marT="34291" marB="3429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229600" cy="857250"/>
          </a:xfrm>
        </p:spPr>
        <p:txBody>
          <a:bodyPr>
            <a:normAutofit/>
          </a:bodyPr>
          <a:lstStyle/>
          <a:p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国际与</a:t>
            </a:r>
            <a:r>
              <a:rPr kumimoji="1"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国内</a:t>
            </a: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物流</a:t>
            </a:r>
            <a:r>
              <a:rPr kumimoji="1"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</a:p>
        </p:txBody>
      </p:sp>
    </p:spTree>
    <p:extLst>
      <p:ext uri="{BB962C8B-B14F-4D97-AF65-F5344CB8AC3E}">
        <p14:creationId xmlns:p14="http://schemas.microsoft.com/office/powerpoint/2010/main" val="9744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与国内物流相比的</a:t>
            </a:r>
            <a:r>
              <a:rPr kumimoji="1"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特殊性</a:t>
            </a:r>
            <a:endParaRPr kumimoji="1"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066" name="Rectangle 2"/>
          <p:cNvSpPr>
            <a:spLocks noGrp="1" noChangeArrowheads="1"/>
          </p:cNvSpPr>
          <p:nvPr>
            <p:ph idx="1"/>
          </p:nvPr>
        </p:nvSpPr>
        <p:spPr>
          <a:xfrm>
            <a:off x="1043608" y="1048401"/>
            <a:ext cx="7562664" cy="2915821"/>
          </a:xfrm>
        </p:spPr>
        <p:txBody>
          <a:bodyPr>
            <a:normAutofit/>
          </a:bodyPr>
          <a:lstStyle/>
          <a:p>
            <a:pPr eaLnBrk="1" hangingPunct="1">
              <a:lnSpc>
                <a:spcPts val="2800"/>
              </a:lnSpc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国际性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跨越不同地区和国家，跨越海洋和大陆，运输距离长，运输方式多样，这就需要合理选择运输路线和运输方式，尽量缩短运输距离，缩短货物在途时间，加速货物的周转并降低物流成本。</a:t>
            </a:r>
          </a:p>
          <a:p>
            <a:pPr eaLnBrk="1" hangingPunct="1">
              <a:lnSpc>
                <a:spcPts val="28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复杂性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包括国际物流通讯系统设置的复杂性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法规环境的复杂性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商业现状的复杂性等</a:t>
            </a:r>
          </a:p>
          <a:p>
            <a:pPr eaLnBrk="1" hangingPunct="1">
              <a:lnSpc>
                <a:spcPts val="28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风险性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包括政治风险、经济风险和自然风险。</a:t>
            </a:r>
          </a:p>
          <a:p>
            <a:pPr eaLnBrk="1" hangingPunct="1">
              <a:lnSpc>
                <a:spcPts val="28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是一种协同标准化活动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331640" y="3867894"/>
            <a:ext cx="763284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lnSpc>
                <a:spcPts val="3000"/>
              </a:lnSpc>
              <a:spcBef>
                <a:spcPct val="50000"/>
              </a:spcBef>
            </a:pP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4D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来概括：距离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distance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，单证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documentation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，文化差异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diversity in culture</a:t>
            </a:r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，顾客需求</a:t>
            </a:r>
            <a:r>
              <a: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demands of customer</a:t>
            </a:r>
          </a:p>
        </p:txBody>
      </p:sp>
    </p:spTree>
    <p:extLst>
      <p:ext uri="{BB962C8B-B14F-4D97-AF65-F5344CB8AC3E}">
        <p14:creationId xmlns:p14="http://schemas.microsoft.com/office/powerpoint/2010/main" val="19694855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6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6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60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60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6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四、国际物流系统的构成与运作 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130" y="1347470"/>
            <a:ext cx="6080760" cy="309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09737" y="681038"/>
            <a:ext cx="5940029" cy="594122"/>
          </a:xfrm>
        </p:spPr>
        <p:txBody>
          <a:bodyPr anchor="ctr"/>
          <a:lstStyle/>
          <a:p>
            <a:r>
              <a:rPr lang="zh-CN" altLang="en-US" sz="3000" b="1" dirty="0" smtClean="0">
                <a:solidFill>
                  <a:schemeClr val="bg1"/>
                </a:solidFill>
              </a:rPr>
              <a:t>补充一：中国</a:t>
            </a:r>
            <a:r>
              <a:rPr lang="zh-CN" altLang="en-US" sz="3000" b="1" dirty="0">
                <a:solidFill>
                  <a:schemeClr val="bg1"/>
                </a:solidFill>
              </a:rPr>
              <a:t>口岸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9363" y="1600201"/>
            <a:ext cx="4104085" cy="59412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一、</a:t>
            </a:r>
            <a:r>
              <a:rPr lang="zh-CN" altLang="en-US" sz="2400" b="1">
                <a:solidFill>
                  <a:schemeClr val="bg1"/>
                </a:solidFill>
                <a:hlinkClick r:id="rId2" action="ppaction://hlinksldjump"/>
              </a:rPr>
              <a:t>我国主要港口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2465785" y="2612976"/>
            <a:ext cx="32784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FFFF"/>
                </a:solidFill>
              </a:rPr>
              <a:t>二、</a:t>
            </a:r>
            <a:r>
              <a:rPr lang="zh-CN" altLang="en-US" sz="2400" b="1">
                <a:solidFill>
                  <a:srgbClr val="FFFFFF"/>
                </a:solidFill>
                <a:hlinkClick r:id="rId3" action="ppaction://hlinksldjump"/>
              </a:rPr>
              <a:t>我国主要边境口岸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sp>
        <p:nvSpPr>
          <p:cNvPr id="88069" name="Rectangle 5"/>
          <p:cNvSpPr>
            <a:spLocks noChangeArrowheads="1"/>
          </p:cNvSpPr>
          <p:nvPr/>
        </p:nvSpPr>
        <p:spPr bwMode="auto">
          <a:xfrm>
            <a:off x="2465785" y="3584526"/>
            <a:ext cx="32784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FFFF"/>
                </a:solidFill>
              </a:rPr>
              <a:t>三、</a:t>
            </a:r>
            <a:r>
              <a:rPr lang="zh-CN" altLang="en-US" sz="2400" b="1">
                <a:solidFill>
                  <a:srgbClr val="FFFFFF"/>
                </a:solidFill>
                <a:hlinkClick r:id="" action="ppaction://noaction"/>
              </a:rPr>
              <a:t>我国主要空港口岸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53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70917"/>
            <a:ext cx="8229600" cy="857250"/>
          </a:xfrm>
        </p:spPr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我国主要港口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/>
              <a:t>  </a:t>
            </a:r>
            <a:r>
              <a:rPr lang="en-US" altLang="zh-CN" b="1">
                <a:solidFill>
                  <a:schemeClr val="bg1"/>
                </a:solidFill>
              </a:rPr>
              <a:t>1</a:t>
            </a:r>
            <a:r>
              <a:rPr lang="zh-CN" altLang="en-US" b="1">
                <a:solidFill>
                  <a:schemeClr val="bg1"/>
                </a:solidFill>
              </a:rPr>
              <a:t>．大连港                  </a:t>
            </a:r>
            <a:r>
              <a:rPr lang="en-US" altLang="zh-CN" b="1">
                <a:solidFill>
                  <a:schemeClr val="bg1"/>
                </a:solidFill>
              </a:rPr>
              <a:t>2</a:t>
            </a:r>
            <a:r>
              <a:rPr lang="zh-CN" altLang="en-US" b="1">
                <a:solidFill>
                  <a:schemeClr val="bg1"/>
                </a:solidFill>
              </a:rPr>
              <a:t>．秦皇岛港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chemeClr val="bg1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</a:rPr>
              <a:t>3</a:t>
            </a:r>
            <a:r>
              <a:rPr lang="zh-CN" altLang="en-US" b="1">
                <a:solidFill>
                  <a:schemeClr val="bg1"/>
                </a:solidFill>
              </a:rPr>
              <a:t>．天津港                  </a:t>
            </a:r>
            <a:r>
              <a:rPr lang="en-US" altLang="zh-CN" b="1">
                <a:solidFill>
                  <a:schemeClr val="bg1"/>
                </a:solidFill>
              </a:rPr>
              <a:t>4</a:t>
            </a:r>
            <a:r>
              <a:rPr lang="zh-CN" altLang="en-US" b="1">
                <a:solidFill>
                  <a:schemeClr val="bg1"/>
                </a:solidFill>
              </a:rPr>
              <a:t>．青岛港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chemeClr val="bg1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</a:rPr>
              <a:t>5</a:t>
            </a:r>
            <a:r>
              <a:rPr lang="zh-CN" altLang="en-US" b="1">
                <a:solidFill>
                  <a:schemeClr val="bg1"/>
                </a:solidFill>
              </a:rPr>
              <a:t>．连云港                  </a:t>
            </a:r>
            <a:r>
              <a:rPr lang="en-US" altLang="zh-CN" b="1">
                <a:solidFill>
                  <a:schemeClr val="bg1"/>
                </a:solidFill>
              </a:rPr>
              <a:t>6</a:t>
            </a:r>
            <a:r>
              <a:rPr lang="zh-CN" altLang="en-US" b="1">
                <a:solidFill>
                  <a:schemeClr val="bg1"/>
                </a:solidFill>
              </a:rPr>
              <a:t>．上海港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chemeClr val="bg1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</a:rPr>
              <a:t>7</a:t>
            </a:r>
            <a:r>
              <a:rPr lang="zh-CN" altLang="en-US" b="1">
                <a:solidFill>
                  <a:schemeClr val="bg1"/>
                </a:solidFill>
              </a:rPr>
              <a:t>．宁波港                  </a:t>
            </a:r>
            <a:r>
              <a:rPr lang="en-US" altLang="zh-CN" b="1">
                <a:solidFill>
                  <a:schemeClr val="bg1"/>
                </a:solidFill>
              </a:rPr>
              <a:t>8</a:t>
            </a:r>
            <a:r>
              <a:rPr lang="zh-CN" altLang="en-US" b="1">
                <a:solidFill>
                  <a:schemeClr val="bg1"/>
                </a:solidFill>
              </a:rPr>
              <a:t>．厦门港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>
                <a:solidFill>
                  <a:schemeClr val="bg1"/>
                </a:solidFill>
              </a:rPr>
              <a:t>  </a:t>
            </a:r>
            <a:r>
              <a:rPr lang="en-US" altLang="zh-CN" b="1">
                <a:solidFill>
                  <a:schemeClr val="bg1"/>
                </a:solidFill>
              </a:rPr>
              <a:t>9</a:t>
            </a:r>
            <a:r>
              <a:rPr lang="zh-CN" altLang="en-US" b="1">
                <a:solidFill>
                  <a:schemeClr val="bg1"/>
                </a:solidFill>
              </a:rPr>
              <a:t>．广州港                </a:t>
            </a:r>
            <a:r>
              <a:rPr lang="en-US" altLang="zh-CN" b="1">
                <a:solidFill>
                  <a:schemeClr val="bg1"/>
                </a:solidFill>
              </a:rPr>
              <a:t>10</a:t>
            </a:r>
            <a:r>
              <a:rPr lang="zh-CN" altLang="en-US" b="1">
                <a:solidFill>
                  <a:schemeClr val="bg1"/>
                </a:solidFill>
              </a:rPr>
              <a:t>．深圳港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chemeClr val="bg1"/>
                </a:solidFill>
              </a:rPr>
              <a:t>11</a:t>
            </a:r>
            <a:r>
              <a:rPr lang="zh-CN" altLang="en-US" b="1">
                <a:solidFill>
                  <a:schemeClr val="bg1"/>
                </a:solidFill>
              </a:rPr>
              <a:t>．湛江港                </a:t>
            </a:r>
            <a:r>
              <a:rPr lang="en-US" altLang="zh-CN" b="1">
                <a:solidFill>
                  <a:schemeClr val="bg1"/>
                </a:solidFill>
              </a:rPr>
              <a:t>12</a:t>
            </a:r>
            <a:r>
              <a:rPr lang="zh-CN" altLang="en-US" b="1">
                <a:solidFill>
                  <a:schemeClr val="bg1"/>
                </a:solidFill>
              </a:rPr>
              <a:t>．香港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chemeClr val="bg1"/>
                </a:solidFill>
              </a:rPr>
              <a:t>13</a:t>
            </a:r>
            <a:r>
              <a:rPr lang="zh-CN" altLang="en-US" b="1">
                <a:solidFill>
                  <a:schemeClr val="bg1"/>
                </a:solidFill>
              </a:rPr>
              <a:t>．高雄港                </a:t>
            </a:r>
            <a:r>
              <a:rPr lang="en-US" altLang="zh-CN" b="1">
                <a:solidFill>
                  <a:schemeClr val="bg1"/>
                </a:solidFill>
              </a:rPr>
              <a:t>14</a:t>
            </a:r>
            <a:r>
              <a:rPr lang="zh-CN" altLang="en-US" b="1">
                <a:solidFill>
                  <a:schemeClr val="bg1"/>
                </a:solidFill>
              </a:rPr>
              <a:t>．基隆港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>
                <a:solidFill>
                  <a:schemeClr val="bg1"/>
                </a:solidFill>
              </a:rPr>
              <a:t>15</a:t>
            </a:r>
            <a:r>
              <a:rPr lang="zh-CN" altLang="en-US" b="1">
                <a:solidFill>
                  <a:schemeClr val="bg1"/>
                </a:solidFill>
              </a:rPr>
              <a:t>．澳门港</a:t>
            </a:r>
          </a:p>
        </p:txBody>
      </p:sp>
    </p:spTree>
    <p:extLst>
      <p:ext uri="{BB962C8B-B14F-4D97-AF65-F5344CB8AC3E}">
        <p14:creationId xmlns:p14="http://schemas.microsoft.com/office/powerpoint/2010/main" val="415845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8425" cy="521970"/>
            <a:chOff x="152400" y="413694"/>
            <a:chExt cx="10291234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39607" y="413694"/>
              <a:ext cx="10204027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第三</a:t>
              </a: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方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物流管理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059582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）客户需求分析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）服务方案设计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）合同管理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）沟通协调控制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）服务管理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967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我国主要港口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18"/>
            <a:ext cx="9144000" cy="515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26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</a:rPr>
              <a:t>我国主要边境口岸</a:t>
            </a:r>
            <a:r>
              <a:rPr lang="zh-CN" altLang="en-US" dirty="0"/>
              <a:t> 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200150"/>
            <a:ext cx="6172200" cy="3748088"/>
          </a:xfrm>
        </p:spPr>
        <p:txBody>
          <a:bodyPr/>
          <a:lstStyle/>
          <a:p>
            <a:r>
              <a:rPr lang="en-US" altLang="zh-CN" b="1" dirty="0">
                <a:solidFill>
                  <a:schemeClr val="bg1"/>
                </a:solidFill>
              </a:rPr>
              <a:t>1</a:t>
            </a:r>
            <a:r>
              <a:rPr lang="zh-CN" altLang="en-US" b="1" dirty="0">
                <a:solidFill>
                  <a:schemeClr val="bg1"/>
                </a:solidFill>
              </a:rPr>
              <a:t>．满洲里口岸</a:t>
            </a:r>
          </a:p>
          <a:p>
            <a:r>
              <a:rPr lang="en-US" altLang="zh-CN" b="1" dirty="0">
                <a:solidFill>
                  <a:schemeClr val="bg1"/>
                </a:solidFill>
              </a:rPr>
              <a:t>2</a:t>
            </a:r>
            <a:r>
              <a:rPr lang="zh-CN" altLang="en-US" b="1" dirty="0">
                <a:solidFill>
                  <a:schemeClr val="bg1"/>
                </a:solidFill>
              </a:rPr>
              <a:t>．二连浩特公路、铁路口岸</a:t>
            </a:r>
          </a:p>
          <a:p>
            <a:r>
              <a:rPr lang="en-US" altLang="zh-CN" b="1" dirty="0">
                <a:solidFill>
                  <a:schemeClr val="bg1"/>
                </a:solidFill>
              </a:rPr>
              <a:t>3</a:t>
            </a:r>
            <a:r>
              <a:rPr lang="zh-CN" altLang="en-US" b="1" dirty="0">
                <a:solidFill>
                  <a:schemeClr val="bg1"/>
                </a:solidFill>
              </a:rPr>
              <a:t>．绥芬河铁路、公路口岸</a:t>
            </a:r>
          </a:p>
          <a:p>
            <a:r>
              <a:rPr lang="en-US" altLang="zh-CN" b="1" dirty="0">
                <a:solidFill>
                  <a:schemeClr val="bg1"/>
                </a:solidFill>
              </a:rPr>
              <a:t>4</a:t>
            </a:r>
            <a:r>
              <a:rPr lang="zh-CN" altLang="en-US" b="1" dirty="0">
                <a:solidFill>
                  <a:schemeClr val="bg1"/>
                </a:solidFill>
              </a:rPr>
              <a:t>．阿拉山口铁路陆运口岸</a:t>
            </a:r>
          </a:p>
          <a:p>
            <a:r>
              <a:rPr lang="en-US" altLang="zh-CN" b="1" dirty="0">
                <a:solidFill>
                  <a:schemeClr val="bg1"/>
                </a:solidFill>
              </a:rPr>
              <a:t>5</a:t>
            </a:r>
            <a:r>
              <a:rPr lang="zh-CN" altLang="en-US" b="1" dirty="0">
                <a:solidFill>
                  <a:schemeClr val="bg1"/>
                </a:solidFill>
              </a:rPr>
              <a:t>．凭祥铁路、公路陆运口岸</a:t>
            </a:r>
          </a:p>
          <a:p>
            <a:r>
              <a:rPr lang="en-US" altLang="zh-CN" b="1" dirty="0">
                <a:solidFill>
                  <a:schemeClr val="bg1"/>
                </a:solidFill>
              </a:rPr>
              <a:t>6</a:t>
            </a:r>
            <a:r>
              <a:rPr lang="zh-CN" altLang="en-US" b="1" dirty="0">
                <a:solidFill>
                  <a:schemeClr val="bg1"/>
                </a:solidFill>
              </a:rPr>
              <a:t>．瑞丽公路陆运口岸</a:t>
            </a:r>
          </a:p>
          <a:p>
            <a:r>
              <a:rPr lang="en-US" altLang="zh-CN" b="1" dirty="0">
                <a:solidFill>
                  <a:schemeClr val="bg1"/>
                </a:solidFill>
              </a:rPr>
              <a:t>7</a:t>
            </a:r>
            <a:r>
              <a:rPr lang="zh-CN" altLang="en-US" b="1" dirty="0">
                <a:solidFill>
                  <a:schemeClr val="bg1"/>
                </a:solidFill>
              </a:rPr>
              <a:t>．霍尔果斯公路运输口岸</a:t>
            </a:r>
          </a:p>
          <a:p>
            <a:r>
              <a:rPr lang="en-US" altLang="zh-CN" b="1" dirty="0">
                <a:solidFill>
                  <a:schemeClr val="bg1"/>
                </a:solidFill>
              </a:rPr>
              <a:t>8</a:t>
            </a:r>
            <a:r>
              <a:rPr lang="zh-CN" altLang="en-US" b="1" dirty="0">
                <a:solidFill>
                  <a:schemeClr val="bg1"/>
                </a:solidFill>
              </a:rPr>
              <a:t>．图珲长铁路口岸</a:t>
            </a:r>
          </a:p>
        </p:txBody>
      </p:sp>
    </p:spTree>
    <p:extLst>
      <p:ext uri="{BB962C8B-B14F-4D97-AF65-F5344CB8AC3E}">
        <p14:creationId xmlns:p14="http://schemas.microsoft.com/office/powerpoint/2010/main" val="318816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94235" y="627460"/>
            <a:ext cx="6172200" cy="857250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我国主要空港口岸</a:t>
            </a:r>
            <a:r>
              <a:rPr lang="zh-CN" altLang="en-US"/>
              <a:t> 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12207" y="1707357"/>
            <a:ext cx="4374356" cy="2159794"/>
          </a:xfrm>
        </p:spPr>
        <p:txBody>
          <a:bodyPr/>
          <a:lstStyle/>
          <a:p>
            <a:r>
              <a:rPr lang="en-US" altLang="zh-CN" sz="2700" b="1">
                <a:solidFill>
                  <a:schemeClr val="bg1"/>
                </a:solidFill>
              </a:rPr>
              <a:t>1</a:t>
            </a:r>
            <a:r>
              <a:rPr lang="zh-CN" altLang="en-US" sz="2700" b="1">
                <a:solidFill>
                  <a:schemeClr val="bg1"/>
                </a:solidFill>
              </a:rPr>
              <a:t>．北京首都国际机场</a:t>
            </a:r>
          </a:p>
          <a:p>
            <a:r>
              <a:rPr lang="en-US" altLang="zh-CN" sz="2700" b="1">
                <a:solidFill>
                  <a:schemeClr val="bg1"/>
                </a:solidFill>
              </a:rPr>
              <a:t>2</a:t>
            </a:r>
            <a:r>
              <a:rPr lang="zh-CN" altLang="en-US" sz="2700" b="1">
                <a:solidFill>
                  <a:schemeClr val="bg1"/>
                </a:solidFill>
              </a:rPr>
              <a:t>．上海虹桥国际机场</a:t>
            </a:r>
          </a:p>
          <a:p>
            <a:r>
              <a:rPr lang="en-US" altLang="zh-CN" sz="2700" b="1">
                <a:solidFill>
                  <a:schemeClr val="bg1"/>
                </a:solidFill>
              </a:rPr>
              <a:t>3</a:t>
            </a:r>
            <a:r>
              <a:rPr lang="zh-CN" altLang="en-US" sz="2700" b="1">
                <a:solidFill>
                  <a:schemeClr val="bg1"/>
                </a:solidFill>
              </a:rPr>
              <a:t>．广州白云国际机场</a:t>
            </a:r>
          </a:p>
          <a:p>
            <a:r>
              <a:rPr lang="en-US" altLang="zh-CN" sz="2700" b="1">
                <a:solidFill>
                  <a:schemeClr val="bg1"/>
                </a:solidFill>
              </a:rPr>
              <a:t>4</a:t>
            </a:r>
            <a:r>
              <a:rPr lang="zh-CN" altLang="en-US" sz="2700" b="1">
                <a:solidFill>
                  <a:schemeClr val="bg1"/>
                </a:solidFill>
              </a:rPr>
              <a:t>．香港新机场</a:t>
            </a:r>
          </a:p>
        </p:txBody>
      </p:sp>
    </p:spTree>
    <p:extLst>
      <p:ext uri="{BB962C8B-B14F-4D97-AF65-F5344CB8AC3E}">
        <p14:creationId xmlns:p14="http://schemas.microsoft.com/office/powerpoint/2010/main" val="223445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2" y="1"/>
            <a:ext cx="5940029" cy="594122"/>
          </a:xfrm>
        </p:spPr>
        <p:txBody>
          <a:bodyPr anchor="ctr"/>
          <a:lstStyle/>
          <a:p>
            <a:r>
              <a:rPr lang="zh-CN" altLang="en-US" sz="3000" b="1" dirty="0" smtClean="0">
                <a:solidFill>
                  <a:schemeClr val="bg1"/>
                </a:solidFill>
              </a:rPr>
              <a:t>补充二：世界港口介绍</a:t>
            </a:r>
            <a:endParaRPr lang="zh-CN" altLang="en-US" sz="3000" b="1" dirty="0">
              <a:solidFill>
                <a:schemeClr val="bg1"/>
              </a:solidFill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1391" y="573882"/>
            <a:ext cx="5832872" cy="4137422"/>
          </a:xfrm>
        </p:spPr>
        <p:txBody>
          <a:bodyPr/>
          <a:lstStyle/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1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2" action="ppaction://hlinksldjump"/>
              </a:rPr>
              <a:t>鹿特丹港</a:t>
            </a:r>
            <a:r>
              <a:rPr lang="en-US" altLang="zh-CN" sz="2100" b="1" dirty="0">
                <a:solidFill>
                  <a:schemeClr val="bg1"/>
                </a:solidFill>
                <a:hlinkClick r:id="rId2" action="ppaction://hlinksldjump"/>
              </a:rPr>
              <a:t>(</a:t>
            </a:r>
            <a:r>
              <a:rPr lang="en-US" altLang="zh-CN" sz="2100" b="1" dirty="0" smtClean="0">
                <a:solidFill>
                  <a:schemeClr val="bg1"/>
                </a:solidFill>
                <a:hlinkClick r:id="rId2" action="ppaction://hlinksldjump"/>
              </a:rPr>
              <a:t>Rotterdam)</a:t>
            </a:r>
            <a:endParaRPr lang="en-US" altLang="zh-CN" sz="2100" b="1" dirty="0" smtClean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 smtClean="0">
                <a:solidFill>
                  <a:schemeClr val="bg1"/>
                </a:solidFill>
              </a:rPr>
              <a:t>2</a:t>
            </a:r>
            <a:r>
              <a:rPr lang="zh-CN" altLang="en-US" sz="2100" b="1" dirty="0" smtClean="0">
                <a:solidFill>
                  <a:schemeClr val="bg1"/>
                </a:solidFill>
              </a:rPr>
              <a:t>．</a:t>
            </a:r>
            <a:r>
              <a:rPr lang="zh-CN" altLang="en-US" sz="2100" b="1" dirty="0" smtClean="0">
                <a:solidFill>
                  <a:schemeClr val="bg1"/>
                </a:solidFill>
                <a:hlinkClick r:id="rId3" action="ppaction://hlinksldjump"/>
              </a:rPr>
              <a:t>汉堡港</a:t>
            </a:r>
            <a:r>
              <a:rPr lang="en-US" altLang="zh-CN" sz="2100" b="1" dirty="0" smtClean="0">
                <a:solidFill>
                  <a:schemeClr val="bg1"/>
                </a:solidFill>
                <a:hlinkClick r:id="rId3" action="ppaction://hlinksldjump"/>
              </a:rPr>
              <a:t>(Hamburg) </a:t>
            </a:r>
            <a:endParaRPr lang="en-US" altLang="zh-CN" sz="2100" b="1" dirty="0" smtClean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 smtClean="0">
                <a:solidFill>
                  <a:schemeClr val="bg1"/>
                </a:solidFill>
              </a:rPr>
              <a:t>3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4" action="ppaction://hlinksldjump"/>
              </a:rPr>
              <a:t>安特卫普港</a:t>
            </a:r>
            <a:r>
              <a:rPr lang="en-US" altLang="zh-CN" sz="2100" b="1" dirty="0">
                <a:solidFill>
                  <a:schemeClr val="bg1"/>
                </a:solidFill>
                <a:hlinkClick r:id="rId4" action="ppaction://hlinksldjump"/>
              </a:rPr>
              <a:t>(Antwerp)</a:t>
            </a:r>
            <a:endParaRPr lang="en-US" altLang="zh-CN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4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5" action="ppaction://hlinksldjump"/>
              </a:rPr>
              <a:t>马赛港</a:t>
            </a:r>
            <a:r>
              <a:rPr lang="en-US" altLang="zh-CN" sz="2100" b="1" dirty="0">
                <a:solidFill>
                  <a:schemeClr val="bg1"/>
                </a:solidFill>
                <a:hlinkClick r:id="rId5" action="ppaction://hlinksldjump"/>
              </a:rPr>
              <a:t>(Marseille)</a:t>
            </a:r>
            <a:endParaRPr lang="en-US" altLang="zh-CN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5</a:t>
            </a:r>
            <a:r>
              <a:rPr lang="zh-CN" altLang="en-US" sz="2100" b="1" dirty="0">
                <a:solidFill>
                  <a:schemeClr val="bg1"/>
                </a:solidFill>
              </a:rPr>
              <a:t>、</a:t>
            </a:r>
            <a:r>
              <a:rPr lang="zh-CN" altLang="en-US" sz="2100" b="1" dirty="0">
                <a:solidFill>
                  <a:schemeClr val="bg1"/>
                </a:solidFill>
                <a:hlinkClick r:id="rId6" action="ppaction://hlinksldjump"/>
              </a:rPr>
              <a:t>伦敦港（</a:t>
            </a:r>
            <a:r>
              <a:rPr lang="en-US" altLang="zh-CN" sz="2100" b="1" dirty="0">
                <a:solidFill>
                  <a:schemeClr val="bg1"/>
                </a:solidFill>
                <a:hlinkClick r:id="rId6" action="ppaction://hlinksldjump"/>
              </a:rPr>
              <a:t>London</a:t>
            </a:r>
            <a:r>
              <a:rPr lang="zh-CN" altLang="en-US" sz="2100" b="1" dirty="0">
                <a:solidFill>
                  <a:schemeClr val="bg1"/>
                </a:solidFill>
                <a:hlinkClick r:id="rId6" action="ppaction://hlinksldjump"/>
              </a:rPr>
              <a:t>）</a:t>
            </a:r>
            <a:endParaRPr lang="zh-CN" altLang="en-US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6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7" action="ppaction://hlinksldjump"/>
              </a:rPr>
              <a:t>神户港（</a:t>
            </a:r>
            <a:r>
              <a:rPr lang="en-US" altLang="zh-CN" sz="2100" b="1" dirty="0">
                <a:solidFill>
                  <a:schemeClr val="bg1"/>
                </a:solidFill>
                <a:hlinkClick r:id="rId7" action="ppaction://hlinksldjump"/>
              </a:rPr>
              <a:t>Kobe</a:t>
            </a:r>
            <a:r>
              <a:rPr lang="zh-CN" altLang="en-US" sz="2100" b="1" dirty="0">
                <a:solidFill>
                  <a:schemeClr val="bg1"/>
                </a:solidFill>
                <a:hlinkClick r:id="rId7" action="ppaction://hlinksldjump"/>
              </a:rPr>
              <a:t>）</a:t>
            </a:r>
            <a:endParaRPr lang="zh-CN" altLang="en-US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7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8" action="ppaction://hlinksldjump"/>
              </a:rPr>
              <a:t>横滨港</a:t>
            </a:r>
            <a:r>
              <a:rPr lang="en-US" altLang="zh-CN" sz="2100" b="1" dirty="0">
                <a:solidFill>
                  <a:schemeClr val="bg1"/>
                </a:solidFill>
                <a:hlinkClick r:id="rId8" action="ppaction://hlinksldjump"/>
              </a:rPr>
              <a:t>(Yokohama)</a:t>
            </a:r>
            <a:endParaRPr lang="en-US" altLang="zh-CN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8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9" action="ppaction://hlinksldjump"/>
              </a:rPr>
              <a:t>新加波港（</a:t>
            </a:r>
            <a:r>
              <a:rPr lang="en-US" altLang="zh-CN" sz="2100" b="1" dirty="0">
                <a:solidFill>
                  <a:schemeClr val="bg1"/>
                </a:solidFill>
                <a:hlinkClick r:id="rId9" action="ppaction://hlinksldjump"/>
              </a:rPr>
              <a:t>Singapore</a:t>
            </a:r>
            <a:r>
              <a:rPr lang="zh-CN" altLang="en-US" sz="2100" b="1" dirty="0">
                <a:solidFill>
                  <a:schemeClr val="bg1"/>
                </a:solidFill>
                <a:hlinkClick r:id="rId9" action="ppaction://hlinksldjump"/>
              </a:rPr>
              <a:t>）</a:t>
            </a:r>
            <a:endParaRPr lang="zh-CN" altLang="en-US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9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10" action="ppaction://hlinksldjump"/>
              </a:rPr>
              <a:t>纽约港</a:t>
            </a:r>
            <a:r>
              <a:rPr lang="en-US" altLang="zh-CN" sz="2100" b="1" dirty="0">
                <a:solidFill>
                  <a:schemeClr val="bg1"/>
                </a:solidFill>
                <a:hlinkClick r:id="rId10" action="ppaction://hlinksldjump"/>
              </a:rPr>
              <a:t>(New York)</a:t>
            </a:r>
            <a:endParaRPr lang="en-US" altLang="zh-CN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10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11" action="ppaction://hlinksldjump"/>
              </a:rPr>
              <a:t>巴尔的摩（</a:t>
            </a:r>
            <a:r>
              <a:rPr lang="en-US" altLang="zh-CN" sz="2100" b="1" dirty="0">
                <a:solidFill>
                  <a:schemeClr val="bg1"/>
                </a:solidFill>
                <a:hlinkClick r:id="rId11" action="ppaction://hlinksldjump"/>
              </a:rPr>
              <a:t>Baltimore</a:t>
            </a:r>
            <a:r>
              <a:rPr lang="zh-CN" altLang="en-US" sz="2100" b="1" dirty="0">
                <a:solidFill>
                  <a:schemeClr val="bg1"/>
                </a:solidFill>
                <a:hlinkClick r:id="rId11" action="ppaction://hlinksldjump"/>
              </a:rPr>
              <a:t>） </a:t>
            </a:r>
            <a:endParaRPr lang="zh-CN" altLang="en-US" sz="2100" b="1" dirty="0">
              <a:solidFill>
                <a:schemeClr val="bg1"/>
              </a:solidFill>
            </a:endParaRPr>
          </a:p>
          <a:p>
            <a:pPr algn="l">
              <a:lnSpc>
                <a:spcPct val="105000"/>
              </a:lnSpc>
            </a:pPr>
            <a:r>
              <a:rPr lang="en-US" altLang="zh-CN" sz="2100" b="1" dirty="0">
                <a:solidFill>
                  <a:schemeClr val="bg1"/>
                </a:solidFill>
              </a:rPr>
              <a:t>11</a:t>
            </a:r>
            <a:r>
              <a:rPr lang="zh-CN" altLang="en-US" sz="2100" b="1" dirty="0">
                <a:solidFill>
                  <a:schemeClr val="bg1"/>
                </a:solidFill>
              </a:rPr>
              <a:t>．</a:t>
            </a:r>
            <a:r>
              <a:rPr lang="zh-CN" altLang="en-US" sz="2100" b="1" dirty="0">
                <a:solidFill>
                  <a:schemeClr val="bg1"/>
                </a:solidFill>
                <a:hlinkClick r:id="rId12" action="ppaction://hlinksldjump"/>
              </a:rPr>
              <a:t>新奥尔良港</a:t>
            </a:r>
            <a:r>
              <a:rPr lang="en-US" altLang="zh-CN" sz="2100" b="1" dirty="0">
                <a:solidFill>
                  <a:schemeClr val="bg1"/>
                </a:solidFill>
                <a:hlinkClick r:id="rId12" action="ppaction://hlinksldjump"/>
              </a:rPr>
              <a:t>(New Orleans) </a:t>
            </a:r>
            <a:endParaRPr lang="en-US" altLang="zh-CN" sz="21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3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205979"/>
            <a:ext cx="6172200" cy="691753"/>
          </a:xfrm>
        </p:spPr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鹿特丹港</a:t>
            </a:r>
            <a:r>
              <a:rPr lang="en-US" altLang="zh-CN" sz="3000" b="1">
                <a:solidFill>
                  <a:schemeClr val="bg1"/>
                </a:solidFill>
              </a:rPr>
              <a:t>(Rotterdam)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39466" y="897731"/>
            <a:ext cx="6172200" cy="3887391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鹿特丹港位于莱茵河和马斯河入海的三角洲，濒临世界海运最繁忙的多佛尔海峡，是西欧水陆交通的要冲，是荷兰和欧盟的货物集散中心，运入西欧各国的原油、石油制品、谷物、煤炭、矿石等都经过这里，素有“欧洲门户”之称。 </a:t>
            </a:r>
          </a:p>
          <a:p>
            <a:r>
              <a:rPr lang="zh-CN" altLang="en-US" b="1">
                <a:solidFill>
                  <a:schemeClr val="bg1"/>
                </a:solidFill>
              </a:rPr>
              <a:t>该港自</a:t>
            </a:r>
            <a:r>
              <a:rPr lang="en-US" altLang="zh-CN" b="1">
                <a:solidFill>
                  <a:schemeClr val="bg1"/>
                </a:solidFill>
              </a:rPr>
              <a:t>20</a:t>
            </a:r>
            <a:r>
              <a:rPr lang="zh-CN" altLang="en-US" b="1">
                <a:solidFill>
                  <a:schemeClr val="bg1"/>
                </a:solidFill>
              </a:rPr>
              <a:t>世纪</a:t>
            </a:r>
            <a:r>
              <a:rPr lang="en-US" altLang="zh-CN" b="1">
                <a:solidFill>
                  <a:schemeClr val="bg1"/>
                </a:solidFill>
              </a:rPr>
              <a:t>60</a:t>
            </a:r>
            <a:r>
              <a:rPr lang="zh-CN" altLang="en-US" b="1">
                <a:solidFill>
                  <a:schemeClr val="bg1"/>
                </a:solidFill>
              </a:rPr>
              <a:t>年代以来，一直是世界货运第一大港，年吞吐能力达</a:t>
            </a:r>
            <a:r>
              <a:rPr lang="en-US" altLang="zh-CN" b="1">
                <a:solidFill>
                  <a:schemeClr val="bg1"/>
                </a:solidFill>
              </a:rPr>
              <a:t>3</a:t>
            </a:r>
            <a:r>
              <a:rPr lang="zh-CN" altLang="en-US" b="1">
                <a:solidFill>
                  <a:schemeClr val="bg1"/>
                </a:solidFill>
              </a:rPr>
              <a:t>亿吨以上，</a:t>
            </a:r>
            <a:r>
              <a:rPr lang="en-US" altLang="zh-CN" b="1">
                <a:solidFill>
                  <a:schemeClr val="bg1"/>
                </a:solidFill>
              </a:rPr>
              <a:t>2001</a:t>
            </a:r>
            <a:r>
              <a:rPr lang="zh-CN" altLang="en-US" b="1">
                <a:solidFill>
                  <a:schemeClr val="bg1"/>
                </a:solidFill>
              </a:rPr>
              <a:t>年货物吞吐量达到</a:t>
            </a:r>
            <a:r>
              <a:rPr lang="en-US" altLang="zh-CN" b="1">
                <a:solidFill>
                  <a:schemeClr val="bg1"/>
                </a:solidFill>
              </a:rPr>
              <a:t>3.15</a:t>
            </a:r>
            <a:r>
              <a:rPr lang="zh-CN" altLang="en-US" b="1">
                <a:solidFill>
                  <a:schemeClr val="bg1"/>
                </a:solidFill>
              </a:rPr>
              <a:t>亿吨，位居世界第一位。现为欧洲最大的集装箱港口。</a:t>
            </a:r>
          </a:p>
        </p:txBody>
      </p:sp>
    </p:spTree>
    <p:extLst>
      <p:ext uri="{BB962C8B-B14F-4D97-AF65-F5344CB8AC3E}">
        <p14:creationId xmlns:p14="http://schemas.microsoft.com/office/powerpoint/2010/main" val="112459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205979"/>
            <a:ext cx="6172200" cy="638175"/>
          </a:xfrm>
        </p:spPr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汉堡港</a:t>
            </a:r>
            <a:r>
              <a:rPr lang="en-US" altLang="zh-CN" sz="3000" b="1">
                <a:solidFill>
                  <a:schemeClr val="bg1"/>
                </a:solidFill>
              </a:rPr>
              <a:t>(Hamburg)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200150"/>
            <a:ext cx="6172200" cy="2992041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汉堡港位于德国北部易北（</a:t>
            </a:r>
            <a:r>
              <a:rPr lang="en-US" altLang="zh-CN" b="1">
                <a:solidFill>
                  <a:schemeClr val="bg1"/>
                </a:solidFill>
              </a:rPr>
              <a:t>Elbe</a:t>
            </a:r>
            <a:r>
              <a:rPr lang="zh-CN" altLang="en-US" b="1">
                <a:solidFill>
                  <a:schemeClr val="bg1"/>
                </a:solidFill>
              </a:rPr>
              <a:t>）河下游的右岸，是德国最大的港口，也是欧洲第二大集装箱港。现已发展成为世界最大的自由港。 </a:t>
            </a:r>
          </a:p>
          <a:p>
            <a:r>
              <a:rPr lang="zh-CN" altLang="en-US" b="1">
                <a:solidFill>
                  <a:schemeClr val="bg1"/>
                </a:solidFill>
              </a:rPr>
              <a:t>港口设施先进，管理现代化，被称为是“德国通向世界的门户”和“欧洲转运最快的港口”。 </a:t>
            </a:r>
          </a:p>
        </p:txBody>
      </p:sp>
    </p:spTree>
    <p:extLst>
      <p:ext uri="{BB962C8B-B14F-4D97-AF65-F5344CB8AC3E}">
        <p14:creationId xmlns:p14="http://schemas.microsoft.com/office/powerpoint/2010/main" val="159317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安特卫普港</a:t>
            </a:r>
            <a:r>
              <a:rPr lang="en-US" altLang="zh-CN" sz="3000" b="1">
                <a:solidFill>
                  <a:schemeClr val="bg1"/>
                </a:solidFill>
              </a:rPr>
              <a:t>(Antwerp)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200151"/>
            <a:ext cx="6172200" cy="1803797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安特卫普在比利时北部，斯海尔德河下游，距北海</a:t>
            </a:r>
            <a:r>
              <a:rPr lang="en-US" altLang="zh-CN" b="1">
                <a:solidFill>
                  <a:schemeClr val="bg1"/>
                </a:solidFill>
              </a:rPr>
              <a:t>89</a:t>
            </a:r>
            <a:r>
              <a:rPr lang="zh-CN" altLang="en-US" b="1">
                <a:solidFill>
                  <a:schemeClr val="bg1"/>
                </a:solidFill>
              </a:rPr>
              <a:t>公里。安特卫普是是比利时最大港口和欧洲的第二大港，也是世界著名的亿吨大港之一。 </a:t>
            </a:r>
          </a:p>
        </p:txBody>
      </p:sp>
    </p:spTree>
    <p:extLst>
      <p:ext uri="{BB962C8B-B14F-4D97-AF65-F5344CB8AC3E}">
        <p14:creationId xmlns:p14="http://schemas.microsoft.com/office/powerpoint/2010/main" val="359779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马赛港</a:t>
            </a:r>
            <a:r>
              <a:rPr lang="en-US" altLang="zh-CN" sz="3000" b="1">
                <a:solidFill>
                  <a:schemeClr val="bg1"/>
                </a:solidFill>
              </a:rPr>
              <a:t>(Marseille)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马赛港位于法国南部地中海利翁湾（</a:t>
            </a:r>
            <a:r>
              <a:rPr lang="en-US" altLang="zh-CN" b="1">
                <a:solidFill>
                  <a:schemeClr val="bg1"/>
                </a:solidFill>
              </a:rPr>
              <a:t>Gulf of Lion</a:t>
            </a:r>
            <a:r>
              <a:rPr lang="zh-CN" altLang="en-US" b="1">
                <a:solidFill>
                  <a:schemeClr val="bg1"/>
                </a:solidFill>
              </a:rPr>
              <a:t>）东岸，是地中海沿岸的天然良港，欧洲第三大港，同时也是世界大客运港之一。</a:t>
            </a:r>
          </a:p>
          <a:p>
            <a:r>
              <a:rPr lang="zh-CN" altLang="en-US" b="1">
                <a:solidFill>
                  <a:schemeClr val="bg1"/>
                </a:solidFill>
              </a:rPr>
              <a:t>马赛港有优良的导航设备，进港船在</a:t>
            </a:r>
            <a:r>
              <a:rPr lang="en-US" altLang="zh-CN" b="1">
                <a:solidFill>
                  <a:schemeClr val="bg1"/>
                </a:solidFill>
              </a:rPr>
              <a:t>320</a:t>
            </a:r>
            <a:r>
              <a:rPr lang="zh-CN" altLang="en-US" b="1">
                <a:solidFill>
                  <a:schemeClr val="bg1"/>
                </a:solidFill>
              </a:rPr>
              <a:t>公里处即可通过无线电导航设备安全航行。是法国最大的修船港，每年平均修船达</a:t>
            </a:r>
            <a:r>
              <a:rPr lang="en-US" altLang="zh-CN" b="1">
                <a:solidFill>
                  <a:schemeClr val="bg1"/>
                </a:solidFill>
              </a:rPr>
              <a:t>1200</a:t>
            </a:r>
            <a:r>
              <a:rPr lang="zh-CN" altLang="en-US" b="1">
                <a:solidFill>
                  <a:schemeClr val="bg1"/>
                </a:solidFill>
              </a:rPr>
              <a:t>艘，相当于法国全部修船量的</a:t>
            </a:r>
            <a:r>
              <a:rPr lang="en-US" altLang="zh-CN" b="1">
                <a:solidFill>
                  <a:schemeClr val="bg1"/>
                </a:solidFill>
              </a:rPr>
              <a:t>70%</a:t>
            </a:r>
            <a:r>
              <a:rPr lang="zh-CN" altLang="en-US" b="1">
                <a:solidFill>
                  <a:schemeClr val="bg1"/>
                </a:solidFill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7124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伦敦港（</a:t>
            </a:r>
            <a:r>
              <a:rPr lang="en-US" altLang="zh-CN" sz="3000" b="1">
                <a:solidFill>
                  <a:schemeClr val="bg1"/>
                </a:solidFill>
              </a:rPr>
              <a:t>London</a:t>
            </a:r>
            <a:r>
              <a:rPr lang="zh-CN" altLang="en-US" sz="3000" b="1">
                <a:solidFill>
                  <a:schemeClr val="bg1"/>
                </a:solidFill>
              </a:rPr>
              <a:t>）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伦敦港是英国首都兼最大的港口，位于英格兰南部，泰晤士河（</a:t>
            </a:r>
            <a:r>
              <a:rPr lang="en-US" altLang="zh-CN" b="1">
                <a:solidFill>
                  <a:schemeClr val="bg1"/>
                </a:solidFill>
              </a:rPr>
              <a:t>River Thames</a:t>
            </a:r>
            <a:r>
              <a:rPr lang="zh-CN" altLang="en-US" b="1">
                <a:solidFill>
                  <a:schemeClr val="bg1"/>
                </a:solidFill>
              </a:rPr>
              <a:t>）下游，距河口</a:t>
            </a:r>
            <a:r>
              <a:rPr lang="en-US" altLang="zh-CN" b="1">
                <a:solidFill>
                  <a:schemeClr val="bg1"/>
                </a:solidFill>
              </a:rPr>
              <a:t>88</a:t>
            </a:r>
            <a:r>
              <a:rPr lang="zh-CN" altLang="en-US" b="1">
                <a:solidFill>
                  <a:schemeClr val="bg1"/>
                </a:solidFill>
              </a:rPr>
              <a:t>公里。</a:t>
            </a:r>
            <a:r>
              <a:rPr lang="en-US" altLang="zh-CN" b="1">
                <a:solidFill>
                  <a:schemeClr val="bg1"/>
                </a:solidFill>
              </a:rPr>
              <a:t>18</a:t>
            </a:r>
            <a:r>
              <a:rPr lang="zh-CN" altLang="en-US" b="1">
                <a:solidFill>
                  <a:schemeClr val="bg1"/>
                </a:solidFill>
              </a:rPr>
              <a:t>世纪即发展成为世界大港之一，</a:t>
            </a:r>
            <a:r>
              <a:rPr lang="en-US" altLang="zh-CN" b="1">
                <a:solidFill>
                  <a:schemeClr val="bg1"/>
                </a:solidFill>
              </a:rPr>
              <a:t>19</a:t>
            </a:r>
            <a:r>
              <a:rPr lang="zh-CN" altLang="en-US" b="1">
                <a:solidFill>
                  <a:schemeClr val="bg1"/>
                </a:solidFill>
              </a:rPr>
              <a:t>世纪成为世界航运中心。是个世界性大港。 </a:t>
            </a:r>
          </a:p>
          <a:p>
            <a:r>
              <a:rPr lang="zh-CN" altLang="en-US" b="1">
                <a:solidFill>
                  <a:schemeClr val="bg1"/>
                </a:solidFill>
              </a:rPr>
              <a:t>伦敦港是西北欧最大的集装箱港，年装卸货量超过</a:t>
            </a:r>
            <a:r>
              <a:rPr lang="en-US" altLang="zh-CN" b="1">
                <a:solidFill>
                  <a:schemeClr val="bg1"/>
                </a:solidFill>
              </a:rPr>
              <a:t>6000</a:t>
            </a:r>
            <a:r>
              <a:rPr lang="zh-CN" altLang="en-US" b="1">
                <a:solidFill>
                  <a:schemeClr val="bg1"/>
                </a:solidFill>
              </a:rPr>
              <a:t>万吨，经由伦敦进口的货物占英国进口额的</a:t>
            </a:r>
            <a:r>
              <a:rPr lang="en-US" altLang="zh-CN" b="1">
                <a:solidFill>
                  <a:schemeClr val="bg1"/>
                </a:solidFill>
              </a:rPr>
              <a:t>80%</a:t>
            </a:r>
            <a:r>
              <a:rPr lang="zh-CN" altLang="en-US" b="1">
                <a:solidFill>
                  <a:schemeClr val="bg1"/>
                </a:solidFill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151809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神户港（</a:t>
            </a:r>
            <a:r>
              <a:rPr lang="en-US" altLang="zh-CN" sz="3000" b="1">
                <a:solidFill>
                  <a:schemeClr val="bg1"/>
                </a:solidFill>
              </a:rPr>
              <a:t>Kobe</a:t>
            </a:r>
            <a:r>
              <a:rPr lang="zh-CN" altLang="en-US" sz="3000" b="1">
                <a:solidFill>
                  <a:schemeClr val="bg1"/>
                </a:solidFill>
              </a:rPr>
              <a:t>）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200150"/>
            <a:ext cx="6172200" cy="2019300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神户港位于日本南部兵库（</a:t>
            </a:r>
            <a:r>
              <a:rPr lang="en-US" altLang="zh-CN" b="1">
                <a:solidFill>
                  <a:schemeClr val="bg1"/>
                </a:solidFill>
              </a:rPr>
              <a:t>Hyogo</a:t>
            </a:r>
            <a:r>
              <a:rPr lang="zh-CN" altLang="en-US" b="1">
                <a:solidFill>
                  <a:schemeClr val="bg1"/>
                </a:solidFill>
              </a:rPr>
              <a:t>）县芦屋川河口西岸，濒临大阪湾西北侧，是日本第一大集装箱港。它既是主要的国际贸易中心，又是日本最大的工业中心之一。 </a:t>
            </a:r>
          </a:p>
          <a:p>
            <a:r>
              <a:rPr lang="zh-CN" altLang="en-US" b="1">
                <a:solidFill>
                  <a:schemeClr val="bg1"/>
                </a:solidFill>
              </a:rPr>
              <a:t>该港的特点是填海建造的人工岛。 </a:t>
            </a:r>
          </a:p>
        </p:txBody>
      </p:sp>
    </p:spTree>
    <p:extLst>
      <p:ext uri="{BB962C8B-B14F-4D97-AF65-F5344CB8AC3E}">
        <p14:creationId xmlns:p14="http://schemas.microsoft.com/office/powerpoint/2010/main" val="109800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1" y="1200151"/>
            <a:ext cx="3568445" cy="33592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6660232" y="627534"/>
            <a:ext cx="2099786" cy="4123335"/>
          </a:xfrm>
          <a:custGeom>
            <a:avLst/>
            <a:gdLst/>
            <a:ahLst/>
            <a:cxnLst/>
            <a:rect l="l" t="t" r="r" b="b"/>
            <a:pathLst>
              <a:path w="2799715" h="3314700">
                <a:moveTo>
                  <a:pt x="13906" y="820051"/>
                </a:moveTo>
                <a:lnTo>
                  <a:pt x="12217" y="0"/>
                </a:lnTo>
                <a:lnTo>
                  <a:pt x="2799588" y="0"/>
                </a:lnTo>
                <a:lnTo>
                  <a:pt x="2799588" y="3314700"/>
                </a:lnTo>
                <a:lnTo>
                  <a:pt x="12217" y="3314700"/>
                </a:lnTo>
                <a:lnTo>
                  <a:pt x="0" y="2645765"/>
                </a:lnTo>
              </a:path>
            </a:pathLst>
          </a:custGeom>
          <a:ln w="275843">
            <a:solidFill>
              <a:srgbClr val="32859A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68354" y="2211710"/>
            <a:ext cx="4686246" cy="679032"/>
          </a:xfrm>
          <a:prstGeom prst="rect">
            <a:avLst/>
          </a:prstGeom>
        </p:spPr>
        <p:txBody>
          <a:bodyPr vert="horz" wrap="square" lIns="0" tIns="123825" rIns="0" bIns="0" rtlCol="0">
            <a:spAutoFit/>
          </a:bodyPr>
          <a:lstStyle/>
          <a:p>
            <a:pPr algn="ctr" defTabSz="685800">
              <a:spcBef>
                <a:spcPts val="975"/>
              </a:spcBef>
            </a:pPr>
            <a:r>
              <a:rPr lang="zh-CN" altLang="en-US" sz="3600" b="1" dirty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学习</a:t>
            </a:r>
            <a:r>
              <a:rPr lang="zh-CN" altLang="en-US" sz="3600" b="1" dirty="0" smtClean="0">
                <a:solidFill>
                  <a:srgbClr val="32859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情境四：国际物流</a:t>
            </a:r>
            <a:endParaRPr lang="zh-CN" altLang="en-US" sz="3600" b="1" dirty="0">
              <a:solidFill>
                <a:srgbClr val="32859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671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横滨港</a:t>
            </a:r>
            <a:r>
              <a:rPr lang="en-US" altLang="zh-CN" sz="3000" b="1">
                <a:solidFill>
                  <a:schemeClr val="bg1"/>
                </a:solidFill>
              </a:rPr>
              <a:t>(Yokohama)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200151"/>
            <a:ext cx="6172200" cy="2775347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横滨港位于日本东南部神奈川（</a:t>
            </a:r>
            <a:r>
              <a:rPr lang="en-US" altLang="zh-CN" b="1">
                <a:solidFill>
                  <a:schemeClr val="bg1"/>
                </a:solidFill>
              </a:rPr>
              <a:t>Kanagawa</a:t>
            </a:r>
            <a:r>
              <a:rPr lang="zh-CN" altLang="en-US" b="1">
                <a:solidFill>
                  <a:schemeClr val="bg1"/>
                </a:solidFill>
              </a:rPr>
              <a:t>）县东部沿海，濒临东京湾的西侧，北与川崎（</a:t>
            </a:r>
            <a:r>
              <a:rPr lang="en-US" altLang="zh-CN" b="1">
                <a:solidFill>
                  <a:schemeClr val="bg1"/>
                </a:solidFill>
              </a:rPr>
              <a:t>Kawasaki</a:t>
            </a:r>
            <a:r>
              <a:rPr lang="zh-CN" altLang="en-US" b="1">
                <a:solidFill>
                  <a:schemeClr val="bg1"/>
                </a:solidFill>
              </a:rPr>
              <a:t>）港相连，为日本第二大贸易港，也是世界亿吨大港和十大集装箱港口之一。 </a:t>
            </a:r>
          </a:p>
          <a:p>
            <a:r>
              <a:rPr lang="zh-CN" altLang="en-US" b="1">
                <a:solidFill>
                  <a:schemeClr val="bg1"/>
                </a:solidFill>
              </a:rPr>
              <a:t>该港的西、南、北三面丘陵环绕，受强风影响很少，是日本天然良港之一。</a:t>
            </a:r>
          </a:p>
        </p:txBody>
      </p:sp>
    </p:spTree>
    <p:extLst>
      <p:ext uri="{BB962C8B-B14F-4D97-AF65-F5344CB8AC3E}">
        <p14:creationId xmlns:p14="http://schemas.microsoft.com/office/powerpoint/2010/main" val="89556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85900" y="205979"/>
            <a:ext cx="6172200" cy="638175"/>
          </a:xfrm>
        </p:spPr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新加波港（</a:t>
            </a:r>
            <a:r>
              <a:rPr lang="en-US" altLang="zh-CN" sz="3000" b="1">
                <a:solidFill>
                  <a:schemeClr val="bg1"/>
                </a:solidFill>
              </a:rPr>
              <a:t>Singapore</a:t>
            </a:r>
            <a:r>
              <a:rPr lang="zh-CN" altLang="en-US" sz="3000" b="1">
                <a:solidFill>
                  <a:schemeClr val="bg1"/>
                </a:solidFill>
              </a:rPr>
              <a:t>）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4235" y="951310"/>
            <a:ext cx="6172200" cy="39433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bg1"/>
                </a:solidFill>
              </a:rPr>
              <a:t>新加波港位于马来半岛南端的新加坡岛南岸，港口接近赤道，很少受台风袭击，潮差小，是世界海空交通枢纽和著名的自由港，货物可以免税进出，它是世界三大炼油中心之一。 </a:t>
            </a: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bg1"/>
                </a:solidFill>
              </a:rPr>
              <a:t>新加坡港已成为世界上最繁忙的港口，一年之内相当于世界所有的货船都在新加坡停泊了一次。所以新加坡有“世界利用率最高的港口”之称。 </a:t>
            </a:r>
          </a:p>
          <a:p>
            <a:pPr>
              <a:lnSpc>
                <a:spcPct val="90000"/>
              </a:lnSpc>
            </a:pPr>
            <a:r>
              <a:rPr lang="zh-CN" altLang="en-US" b="1">
                <a:solidFill>
                  <a:schemeClr val="bg1"/>
                </a:solidFill>
              </a:rPr>
              <a:t>该港</a:t>
            </a:r>
            <a:r>
              <a:rPr lang="en-US" altLang="zh-CN" b="1">
                <a:solidFill>
                  <a:schemeClr val="bg1"/>
                </a:solidFill>
              </a:rPr>
              <a:t>2001</a:t>
            </a:r>
            <a:r>
              <a:rPr lang="zh-CN" altLang="en-US" b="1">
                <a:solidFill>
                  <a:schemeClr val="bg1"/>
                </a:solidFill>
              </a:rPr>
              <a:t>年货物吞吐量达到</a:t>
            </a:r>
            <a:r>
              <a:rPr lang="en-US" altLang="zh-CN" b="1">
                <a:solidFill>
                  <a:schemeClr val="bg1"/>
                </a:solidFill>
              </a:rPr>
              <a:t>3.13</a:t>
            </a:r>
            <a:r>
              <a:rPr lang="zh-CN" altLang="en-US" b="1">
                <a:solidFill>
                  <a:schemeClr val="bg1"/>
                </a:solidFill>
              </a:rPr>
              <a:t>亿吨，位居世界第二位。 </a:t>
            </a:r>
          </a:p>
        </p:txBody>
      </p:sp>
    </p:spTree>
    <p:extLst>
      <p:ext uri="{BB962C8B-B14F-4D97-AF65-F5344CB8AC3E}">
        <p14:creationId xmlns:p14="http://schemas.microsoft.com/office/powerpoint/2010/main" val="374498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纽约港</a:t>
            </a:r>
            <a:r>
              <a:rPr lang="en-US" altLang="zh-CN" sz="3000" b="1">
                <a:solidFill>
                  <a:schemeClr val="bg1"/>
                </a:solidFill>
              </a:rPr>
              <a:t>(New York)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纽约港位于纽约州东南部哈得逊河口东岸，濒临大西洋，是美国最大的交通枢纽。港口全年不冻，是大西洋沿岸一个天然良港。纽约港拥有世界最大的集装箱码头。 </a:t>
            </a:r>
          </a:p>
        </p:txBody>
      </p:sp>
    </p:spTree>
    <p:extLst>
      <p:ext uri="{BB962C8B-B14F-4D97-AF65-F5344CB8AC3E}">
        <p14:creationId xmlns:p14="http://schemas.microsoft.com/office/powerpoint/2010/main" val="364113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巴尔的摩（</a:t>
            </a:r>
            <a:r>
              <a:rPr lang="en-US" altLang="zh-CN" sz="3000" b="1">
                <a:solidFill>
                  <a:schemeClr val="bg1"/>
                </a:solidFill>
              </a:rPr>
              <a:t>Baltimore</a:t>
            </a:r>
            <a:r>
              <a:rPr lang="zh-CN" altLang="en-US" sz="3000" b="1">
                <a:solidFill>
                  <a:schemeClr val="bg1"/>
                </a:solidFill>
              </a:rPr>
              <a:t>）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006078"/>
            <a:ext cx="6172200" cy="4137422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位于美国东北沿海马里兰（</a:t>
            </a:r>
            <a:r>
              <a:rPr lang="en-US" altLang="zh-CN" b="1">
                <a:solidFill>
                  <a:schemeClr val="bg1"/>
                </a:solidFill>
              </a:rPr>
              <a:t>Maryland</a:t>
            </a:r>
            <a:r>
              <a:rPr lang="zh-CN" altLang="en-US" b="1">
                <a:solidFill>
                  <a:schemeClr val="bg1"/>
                </a:solidFill>
              </a:rPr>
              <a:t>）州中部的帕塔普斯克（</a:t>
            </a:r>
            <a:r>
              <a:rPr lang="en-US" altLang="zh-CN" b="1">
                <a:solidFill>
                  <a:schemeClr val="bg1"/>
                </a:solidFill>
              </a:rPr>
              <a:t>Patapsco</a:t>
            </a:r>
            <a:r>
              <a:rPr lang="zh-CN" altLang="en-US" b="1">
                <a:solidFill>
                  <a:schemeClr val="bg1"/>
                </a:solidFill>
              </a:rPr>
              <a:t>）河口，濒临切萨皮可（</a:t>
            </a:r>
            <a:r>
              <a:rPr lang="en-US" altLang="zh-CN" b="1">
                <a:solidFill>
                  <a:schemeClr val="bg1"/>
                </a:solidFill>
              </a:rPr>
              <a:t>Chesapeake</a:t>
            </a:r>
            <a:r>
              <a:rPr lang="zh-CN" altLang="en-US" b="1">
                <a:solidFill>
                  <a:schemeClr val="bg1"/>
                </a:solidFill>
              </a:rPr>
              <a:t>）湾的西北侧，是美国大西洋海岸的主要港口之一。 </a:t>
            </a:r>
          </a:p>
          <a:p>
            <a:r>
              <a:rPr lang="zh-CN" altLang="en-US" b="1">
                <a:solidFill>
                  <a:schemeClr val="bg1"/>
                </a:solidFill>
              </a:rPr>
              <a:t>该港自</a:t>
            </a:r>
            <a:r>
              <a:rPr lang="en-US" altLang="zh-CN" b="1">
                <a:solidFill>
                  <a:schemeClr val="bg1"/>
                </a:solidFill>
              </a:rPr>
              <a:t>80</a:t>
            </a:r>
            <a:r>
              <a:rPr lang="zh-CN" altLang="en-US" b="1">
                <a:solidFill>
                  <a:schemeClr val="bg1"/>
                </a:solidFill>
              </a:rPr>
              <a:t>年代以来就已建成美国最现代化的码头之一，货物一到港口大门，马上就可将主要情报输入计算机，各部门立即就能获得资料，并且拥有高科技货物装卸系统和设备、高速起重机及码头多式联运集装箱转运设备。 </a:t>
            </a:r>
          </a:p>
        </p:txBody>
      </p:sp>
    </p:spTree>
    <p:extLst>
      <p:ext uri="{BB962C8B-B14F-4D97-AF65-F5344CB8AC3E}">
        <p14:creationId xmlns:p14="http://schemas.microsoft.com/office/powerpoint/2010/main" val="165166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b="1">
                <a:solidFill>
                  <a:schemeClr val="bg1"/>
                </a:solidFill>
              </a:rPr>
              <a:t>新奥尔良港</a:t>
            </a:r>
            <a:r>
              <a:rPr lang="en-US" altLang="zh-CN" sz="3000" b="1">
                <a:solidFill>
                  <a:schemeClr val="bg1"/>
                </a:solidFill>
              </a:rPr>
              <a:t>(New Orleans) 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5900" y="1200150"/>
            <a:ext cx="6172200" cy="2074069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</a:rPr>
              <a:t>新奥尔良港是美国南部路易斯安那州大商埠，在密西西比河畔，离该河在墨西哥湾的入海处</a:t>
            </a:r>
            <a:r>
              <a:rPr lang="en-US" altLang="zh-CN" b="1">
                <a:solidFill>
                  <a:schemeClr val="bg1"/>
                </a:solidFill>
              </a:rPr>
              <a:t>110</a:t>
            </a:r>
            <a:r>
              <a:rPr lang="zh-CN" altLang="en-US" b="1">
                <a:solidFill>
                  <a:schemeClr val="bg1"/>
                </a:solidFill>
              </a:rPr>
              <a:t>英里。新奥尔良既是深水远洋港口，又是内河航运集散地。是美国河、海、陆联运中心。 </a:t>
            </a:r>
          </a:p>
        </p:txBody>
      </p:sp>
    </p:spTree>
    <p:extLst>
      <p:ext uri="{BB962C8B-B14F-4D97-AF65-F5344CB8AC3E}">
        <p14:creationId xmlns:p14="http://schemas.microsoft.com/office/powerpoint/2010/main" val="107122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3000" b="1" dirty="0" smtClean="0">
                <a:solidFill>
                  <a:schemeClr val="bg1"/>
                </a:solidFill>
              </a:rPr>
              <a:t>总结</a:t>
            </a:r>
            <a:endParaRPr lang="en-US" altLang="zh-CN" sz="3000" b="1" dirty="0">
              <a:solidFill>
                <a:schemeClr val="bg1"/>
              </a:solidFill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915566"/>
            <a:ext cx="8784976" cy="207406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/>
                </a:solidFill>
              </a:rPr>
              <a:t>作业：案例分析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>
              <a:lnSpc>
                <a:spcPts val="3000"/>
              </a:lnSpc>
            </a:pPr>
            <a:r>
              <a:rPr lang="en-US" altLang="zh-CN" sz="2000" b="1" dirty="0" smtClean="0">
                <a:solidFill>
                  <a:schemeClr val="bg1"/>
                </a:solidFill>
              </a:rPr>
              <a:t>             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西安综合保税区获国务院批准成“国际港口城市”</a:t>
            </a:r>
          </a:p>
          <a:p>
            <a:pPr>
              <a:lnSpc>
                <a:spcPts val="3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    西安综合保税区是西北地区唯一的综合保税区，面积为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6.17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平方千米，将包含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120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万平方米的标准厂房、仓库面积。她的功能简单归类为对外开放口岸、保税物流和保税出口加工和国际贸易四项。建成并通过国家验收后，将成为西安近年来打造的国际内陆港中最重要的支撑平台之一。通过减少进出口货物的中转环节，加快通关速度，使西安这个内陆经济中心城市发展成为“国际港口城市”。</a:t>
            </a:r>
          </a:p>
          <a:p>
            <a:r>
              <a:rPr lang="zh-CN" altLang="en-US" b="1" dirty="0" smtClean="0">
                <a:solidFill>
                  <a:schemeClr val="bg1"/>
                </a:solidFill>
              </a:rPr>
              <a:t>思考：西安综合保税区对西安国际贸易的影响？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97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0" y="900049"/>
                </a:lnTo>
                <a:lnTo>
                  <a:pt x="899922" y="1792224"/>
                </a:lnTo>
                <a:lnTo>
                  <a:pt x="1792224" y="892301"/>
                </a:lnTo>
                <a:lnTo>
                  <a:pt x="892175" y="0"/>
                </a:lnTo>
                <a:close/>
              </a:path>
            </a:pathLst>
          </a:custGeom>
          <a:solidFill>
            <a:srgbClr val="00A4AC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10774" y="952500"/>
            <a:ext cx="1344454" cy="1344454"/>
          </a:xfrm>
          <a:custGeom>
            <a:avLst/>
            <a:gdLst/>
            <a:ahLst/>
            <a:cxnLst/>
            <a:rect l="l" t="t" r="r" b="b"/>
            <a:pathLst>
              <a:path w="1792604" h="1792605">
                <a:moveTo>
                  <a:pt x="892175" y="0"/>
                </a:moveTo>
                <a:lnTo>
                  <a:pt x="1792224" y="892301"/>
                </a:lnTo>
                <a:lnTo>
                  <a:pt x="899922" y="1792224"/>
                </a:lnTo>
                <a:lnTo>
                  <a:pt x="0" y="900049"/>
                </a:lnTo>
                <a:lnTo>
                  <a:pt x="892175" y="0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150374" y="1387044"/>
            <a:ext cx="1104854" cy="3789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zh-CN" altLang="en-US" sz="3600" b="1" baseline="-10416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任务一</a:t>
            </a:r>
            <a:endParaRPr sz="3600" b="1" baseline="-10416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23594" y="2272283"/>
            <a:ext cx="6411278" cy="1043940"/>
          </a:xfrm>
          <a:custGeom>
            <a:avLst/>
            <a:gdLst/>
            <a:ahLst/>
            <a:cxnLst/>
            <a:rect l="l" t="t" r="r" b="b"/>
            <a:pathLst>
              <a:path w="8548370" h="1391920">
                <a:moveTo>
                  <a:pt x="0" y="1391412"/>
                </a:moveTo>
                <a:lnTo>
                  <a:pt x="8548116" y="1391412"/>
                </a:lnTo>
                <a:lnTo>
                  <a:pt x="8548116" y="0"/>
                </a:lnTo>
                <a:lnTo>
                  <a:pt x="0" y="0"/>
                </a:lnTo>
                <a:lnTo>
                  <a:pt x="0" y="1391412"/>
                </a:lnTo>
                <a:close/>
              </a:path>
            </a:pathLst>
          </a:custGeom>
          <a:solidFill>
            <a:srgbClr val="2B7592"/>
          </a:solidFill>
        </p:spPr>
        <p:txBody>
          <a:bodyPr wrap="square" lIns="0" tIns="0" rIns="0" bIns="0" rtlCol="0"/>
          <a:lstStyle/>
          <a:p>
            <a:pPr defTabSz="685800"/>
            <a:endParaRPr sz="1350" dirty="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1323594" y="3314701"/>
            <a:ext cx="2449830" cy="173831"/>
          </a:xfrm>
          <a:custGeom>
            <a:avLst/>
            <a:gdLst/>
            <a:ahLst/>
            <a:cxnLst/>
            <a:rect l="l" t="t" r="r" b="b"/>
            <a:pathLst>
              <a:path w="3266440" h="231775">
                <a:moveTo>
                  <a:pt x="3265931" y="0"/>
                </a:moveTo>
                <a:lnTo>
                  <a:pt x="0" y="0"/>
                </a:lnTo>
                <a:lnTo>
                  <a:pt x="0" y="231648"/>
                </a:lnTo>
                <a:lnTo>
                  <a:pt x="2647822" y="231648"/>
                </a:lnTo>
                <a:lnTo>
                  <a:pt x="3265931" y="0"/>
                </a:lnTo>
                <a:close/>
              </a:path>
            </a:pathLst>
          </a:custGeom>
          <a:solidFill>
            <a:srgbClr val="C8C8C8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843808" y="2442110"/>
            <a:ext cx="5714429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defTabSz="685800">
              <a:spcBef>
                <a:spcPts val="79"/>
              </a:spcBef>
            </a:pPr>
            <a:r>
              <a:rPr lang="zh-CN" altLang="en-US" sz="4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认识国际物流</a:t>
            </a:r>
            <a:endParaRPr sz="4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356348" y="2928366"/>
            <a:ext cx="827449" cy="9349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03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69240" y="413694"/>
              <a:ext cx="8416714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学习目标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3202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b="1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charset="-122"/>
            </a:endParaRPr>
          </a:p>
        </p:txBody>
      </p:sp>
      <p:sp>
        <p:nvSpPr>
          <p:cNvPr id="3" name="object 4"/>
          <p:cNvSpPr/>
          <p:nvPr/>
        </p:nvSpPr>
        <p:spPr>
          <a:xfrm>
            <a:off x="326517" y="1131697"/>
            <a:ext cx="467995" cy="433070"/>
          </a:xfrm>
          <a:custGeom>
            <a:avLst/>
            <a:gdLst/>
            <a:ahLst/>
            <a:cxnLst/>
            <a:rect l="l" t="t" r="r" b="b"/>
            <a:pathLst>
              <a:path w="467994" h="433069">
                <a:moveTo>
                  <a:pt x="289559" y="164591"/>
                </a:moveTo>
                <a:lnTo>
                  <a:pt x="179831" y="164591"/>
                </a:lnTo>
                <a:lnTo>
                  <a:pt x="234696" y="0"/>
                </a:lnTo>
                <a:lnTo>
                  <a:pt x="289559" y="164591"/>
                </a:lnTo>
                <a:close/>
              </a:path>
              <a:path w="467994" h="433069">
                <a:moveTo>
                  <a:pt x="89915" y="432815"/>
                </a:moveTo>
                <a:lnTo>
                  <a:pt x="144779" y="266700"/>
                </a:lnTo>
                <a:lnTo>
                  <a:pt x="0" y="164591"/>
                </a:lnTo>
                <a:lnTo>
                  <a:pt x="467867" y="164591"/>
                </a:lnTo>
                <a:lnTo>
                  <a:pt x="324611" y="266700"/>
                </a:lnTo>
                <a:lnTo>
                  <a:pt x="345752" y="330707"/>
                </a:lnTo>
                <a:lnTo>
                  <a:pt x="234696" y="330707"/>
                </a:lnTo>
                <a:lnTo>
                  <a:pt x="89915" y="432815"/>
                </a:lnTo>
                <a:close/>
              </a:path>
              <a:path w="467994" h="433069">
                <a:moveTo>
                  <a:pt x="379475" y="432815"/>
                </a:moveTo>
                <a:lnTo>
                  <a:pt x="234696" y="330707"/>
                </a:lnTo>
                <a:lnTo>
                  <a:pt x="345752" y="330707"/>
                </a:lnTo>
                <a:lnTo>
                  <a:pt x="379475" y="432815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58316" y="2503866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6390" y="915035"/>
            <a:ext cx="6026150" cy="150041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spcBef>
                <a:spcPts val="3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知识目标：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了解国际物流的内涵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了解国际物流的特点</a:t>
            </a:r>
            <a:endParaRPr lang="en-US" altLang="zh-CN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marL="814070">
              <a:lnSpc>
                <a:spcPts val="27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</a:t>
            </a:r>
            <a:r>
              <a: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）理解国际物流系统的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构成要素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70391" y="2573709"/>
            <a:ext cx="5309128" cy="9387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能力目标：</a:t>
            </a:r>
          </a:p>
          <a:p>
            <a:pPr>
              <a:lnSpc>
                <a:spcPts val="3000"/>
              </a:lnSpc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能够熟悉</a:t>
            </a:r>
            <a:r>
              <a:rPr lang="zh-CN" altLang="en-US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国际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物流系统的结构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object 6"/>
          <p:cNvSpPr/>
          <p:nvPr/>
        </p:nvSpPr>
        <p:spPr>
          <a:xfrm>
            <a:off x="311689" y="3527949"/>
            <a:ext cx="467995" cy="431800"/>
          </a:xfrm>
          <a:custGeom>
            <a:avLst/>
            <a:gdLst/>
            <a:ahLst/>
            <a:cxnLst/>
            <a:rect l="l" t="t" r="r" b="b"/>
            <a:pathLst>
              <a:path w="467994" h="431800">
                <a:moveTo>
                  <a:pt x="288036" y="164592"/>
                </a:moveTo>
                <a:lnTo>
                  <a:pt x="178307" y="164592"/>
                </a:lnTo>
                <a:lnTo>
                  <a:pt x="233171" y="0"/>
                </a:lnTo>
                <a:lnTo>
                  <a:pt x="288036" y="164592"/>
                </a:lnTo>
                <a:close/>
              </a:path>
              <a:path w="467994" h="431800">
                <a:moveTo>
                  <a:pt x="88392" y="431292"/>
                </a:moveTo>
                <a:lnTo>
                  <a:pt x="144780" y="266700"/>
                </a:lnTo>
                <a:lnTo>
                  <a:pt x="0" y="164592"/>
                </a:lnTo>
                <a:lnTo>
                  <a:pt x="467868" y="164592"/>
                </a:lnTo>
                <a:lnTo>
                  <a:pt x="323088" y="266700"/>
                </a:lnTo>
                <a:lnTo>
                  <a:pt x="343915" y="329184"/>
                </a:lnTo>
                <a:lnTo>
                  <a:pt x="233171" y="329184"/>
                </a:lnTo>
                <a:lnTo>
                  <a:pt x="88392" y="431292"/>
                </a:lnTo>
                <a:close/>
              </a:path>
              <a:path w="467994" h="431800">
                <a:moveTo>
                  <a:pt x="377951" y="431292"/>
                </a:moveTo>
                <a:lnTo>
                  <a:pt x="233171" y="329184"/>
                </a:lnTo>
                <a:lnTo>
                  <a:pt x="343915" y="329184"/>
                </a:lnTo>
                <a:lnTo>
                  <a:pt x="377951" y="431292"/>
                </a:lnTo>
                <a:close/>
              </a:path>
            </a:pathLst>
          </a:custGeom>
          <a:solidFill>
            <a:srgbClr val="0096DC"/>
          </a:solidFill>
        </p:spPr>
        <p:txBody>
          <a:bodyPr wrap="square" lIns="0" tIns="0" rIns="0" bIns="0" rtlCol="0"/>
          <a:lstStyle/>
          <a:p>
            <a:endParaRPr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2352" y="3484650"/>
            <a:ext cx="7056034" cy="90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814070">
              <a:lnSpc>
                <a:spcPts val="3600"/>
              </a:lnSpc>
              <a:spcBef>
                <a:spcPts val="3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素质目标：</a:t>
            </a:r>
          </a:p>
          <a:p>
            <a:pPr>
              <a:lnSpc>
                <a:spcPts val="2700"/>
              </a:lnSpc>
              <a:spcBef>
                <a:spcPts val="30"/>
              </a:spcBef>
            </a:pP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开拓国际物流视野</a:t>
            </a:r>
            <a:endParaRPr lang="zh-CN" altLang="en-US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12160" y="1504505"/>
            <a:ext cx="26524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</a:p>
          <a:p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物流与国内物流的区间</a:t>
            </a:r>
            <a:endParaRPr lang="en-US" altLang="zh-CN" sz="2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</a:p>
          <a:p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国际物流系统的构成</a:t>
            </a:r>
          </a:p>
        </p:txBody>
      </p:sp>
    </p:spTree>
    <p:extLst>
      <p:ext uri="{BB962C8B-B14F-4D97-AF65-F5344CB8AC3E}">
        <p14:creationId xmlns:p14="http://schemas.microsoft.com/office/powerpoint/2010/main" val="40601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520" y="312263"/>
            <a:ext cx="7281862" cy="28709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b="1" spc="-4" dirty="0" err="1">
                <a:solidFill>
                  <a:srgbClr val="000000"/>
                </a:solidFill>
                <a:latin typeface="宋体"/>
                <a:cs typeface="宋体"/>
              </a:rPr>
              <a:t>案例：harley-Davidson</a:t>
            </a:r>
            <a:r>
              <a:rPr b="1" spc="-4" dirty="0" err="1" smtClean="0">
                <a:solidFill>
                  <a:srgbClr val="000000"/>
                </a:solidFill>
                <a:latin typeface="宋体"/>
                <a:cs typeface="宋体"/>
              </a:rPr>
              <a:t>公司的国际物</a:t>
            </a:r>
            <a:r>
              <a:rPr b="1" spc="-8" dirty="0" err="1" smtClean="0">
                <a:solidFill>
                  <a:srgbClr val="000000"/>
                </a:solidFill>
                <a:latin typeface="宋体"/>
                <a:cs typeface="宋体"/>
              </a:rPr>
              <a:t>流</a:t>
            </a:r>
            <a:r>
              <a:rPr lang="en-US" b="1" spc="-8" dirty="0" smtClean="0">
                <a:solidFill>
                  <a:srgbClr val="000000"/>
                </a:solidFill>
                <a:latin typeface="宋体"/>
                <a:cs typeface="宋体"/>
              </a:rPr>
              <a:t>  </a:t>
            </a:r>
            <a:r>
              <a:rPr lang="zh-CN" altLang="en-US" b="1" spc="-8" dirty="0" smtClean="0">
                <a:solidFill>
                  <a:srgbClr val="000000"/>
                </a:solidFill>
                <a:latin typeface="宋体"/>
                <a:cs typeface="宋体"/>
              </a:rPr>
              <a:t>视频案例：中欧</a:t>
            </a:r>
            <a:r>
              <a:rPr lang="zh-CN" altLang="en-US" b="1" spc="-8" dirty="0">
                <a:solidFill>
                  <a:srgbClr val="000000"/>
                </a:solidFill>
                <a:latin typeface="宋体"/>
                <a:cs typeface="宋体"/>
              </a:rPr>
              <a:t>班列</a:t>
            </a:r>
            <a:endParaRPr b="1" spc="-8" dirty="0">
              <a:solidFill>
                <a:srgbClr val="000000"/>
              </a:solidFill>
              <a:latin typeface="宋体"/>
              <a:cs typeface="宋体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143125" y="731520"/>
            <a:ext cx="4269105" cy="342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26414" y="740664"/>
            <a:ext cx="6858000" cy="3303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60855" y="4800600"/>
            <a:ext cx="4269104" cy="342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43000" y="4809743"/>
            <a:ext cx="6858000" cy="3303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494919" y="1070992"/>
            <a:ext cx="7506176" cy="3351371"/>
          </a:xfrm>
          <a:custGeom>
            <a:avLst/>
            <a:gdLst/>
            <a:ahLst/>
            <a:cxnLst/>
            <a:rect l="l" t="t" r="r" b="b"/>
            <a:pathLst>
              <a:path w="10008235" h="4468495">
                <a:moveTo>
                  <a:pt x="0" y="0"/>
                </a:moveTo>
                <a:lnTo>
                  <a:pt x="10008108" y="0"/>
                </a:lnTo>
                <a:lnTo>
                  <a:pt x="10008108" y="4468368"/>
                </a:lnTo>
                <a:lnTo>
                  <a:pt x="0" y="4468368"/>
                </a:lnTo>
                <a:lnTo>
                  <a:pt x="0" y="0"/>
                </a:lnTo>
                <a:close/>
              </a:path>
            </a:pathLst>
          </a:custGeom>
          <a:solidFill>
            <a:srgbClr val="D90844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487204" y="1063942"/>
            <a:ext cx="7520940" cy="3365183"/>
          </a:xfrm>
          <a:custGeom>
            <a:avLst/>
            <a:gdLst/>
            <a:ahLst/>
            <a:cxnLst/>
            <a:rect l="l" t="t" r="r" b="b"/>
            <a:pathLst>
              <a:path w="10027920" h="4486910">
                <a:moveTo>
                  <a:pt x="19050" y="4477385"/>
                </a:moveTo>
                <a:lnTo>
                  <a:pt x="0" y="4477385"/>
                </a:lnTo>
                <a:lnTo>
                  <a:pt x="0" y="4458335"/>
                </a:lnTo>
                <a:lnTo>
                  <a:pt x="19050" y="4458335"/>
                </a:lnTo>
                <a:lnTo>
                  <a:pt x="19050" y="4477385"/>
                </a:lnTo>
                <a:close/>
              </a:path>
              <a:path w="10027920" h="4486910">
                <a:moveTo>
                  <a:pt x="19050" y="4439285"/>
                </a:moveTo>
                <a:lnTo>
                  <a:pt x="0" y="4439285"/>
                </a:lnTo>
                <a:lnTo>
                  <a:pt x="0" y="4420235"/>
                </a:lnTo>
                <a:lnTo>
                  <a:pt x="19050" y="4420235"/>
                </a:lnTo>
                <a:lnTo>
                  <a:pt x="19050" y="4439285"/>
                </a:lnTo>
                <a:close/>
              </a:path>
              <a:path w="10027920" h="4486910">
                <a:moveTo>
                  <a:pt x="19050" y="4401185"/>
                </a:moveTo>
                <a:lnTo>
                  <a:pt x="0" y="4401185"/>
                </a:lnTo>
                <a:lnTo>
                  <a:pt x="0" y="4382135"/>
                </a:lnTo>
                <a:lnTo>
                  <a:pt x="19050" y="4382135"/>
                </a:lnTo>
                <a:lnTo>
                  <a:pt x="19050" y="4401185"/>
                </a:lnTo>
                <a:close/>
              </a:path>
              <a:path w="10027920" h="4486910">
                <a:moveTo>
                  <a:pt x="19050" y="4363085"/>
                </a:moveTo>
                <a:lnTo>
                  <a:pt x="0" y="4363085"/>
                </a:lnTo>
                <a:lnTo>
                  <a:pt x="0" y="4344035"/>
                </a:lnTo>
                <a:lnTo>
                  <a:pt x="19050" y="4344035"/>
                </a:lnTo>
                <a:lnTo>
                  <a:pt x="19050" y="4363085"/>
                </a:lnTo>
                <a:close/>
              </a:path>
              <a:path w="10027920" h="4486910">
                <a:moveTo>
                  <a:pt x="19050" y="4324985"/>
                </a:moveTo>
                <a:lnTo>
                  <a:pt x="0" y="4324985"/>
                </a:lnTo>
                <a:lnTo>
                  <a:pt x="0" y="4305935"/>
                </a:lnTo>
                <a:lnTo>
                  <a:pt x="19050" y="4305935"/>
                </a:lnTo>
                <a:lnTo>
                  <a:pt x="19050" y="4324985"/>
                </a:lnTo>
                <a:close/>
              </a:path>
              <a:path w="10027920" h="4486910">
                <a:moveTo>
                  <a:pt x="19050" y="4286885"/>
                </a:moveTo>
                <a:lnTo>
                  <a:pt x="0" y="4286885"/>
                </a:lnTo>
                <a:lnTo>
                  <a:pt x="0" y="4267835"/>
                </a:lnTo>
                <a:lnTo>
                  <a:pt x="19050" y="4267835"/>
                </a:lnTo>
                <a:lnTo>
                  <a:pt x="19050" y="4286885"/>
                </a:lnTo>
                <a:close/>
              </a:path>
              <a:path w="10027920" h="4486910">
                <a:moveTo>
                  <a:pt x="19050" y="4248785"/>
                </a:moveTo>
                <a:lnTo>
                  <a:pt x="0" y="4248785"/>
                </a:lnTo>
                <a:lnTo>
                  <a:pt x="0" y="4229735"/>
                </a:lnTo>
                <a:lnTo>
                  <a:pt x="19050" y="4229735"/>
                </a:lnTo>
                <a:lnTo>
                  <a:pt x="19050" y="4248785"/>
                </a:lnTo>
                <a:close/>
              </a:path>
              <a:path w="10027920" h="4486910">
                <a:moveTo>
                  <a:pt x="19050" y="4210685"/>
                </a:moveTo>
                <a:lnTo>
                  <a:pt x="0" y="4210685"/>
                </a:lnTo>
                <a:lnTo>
                  <a:pt x="0" y="4191635"/>
                </a:lnTo>
                <a:lnTo>
                  <a:pt x="19050" y="4191635"/>
                </a:lnTo>
                <a:lnTo>
                  <a:pt x="19050" y="4210685"/>
                </a:lnTo>
                <a:close/>
              </a:path>
              <a:path w="10027920" h="4486910">
                <a:moveTo>
                  <a:pt x="19050" y="4172585"/>
                </a:moveTo>
                <a:lnTo>
                  <a:pt x="0" y="4172585"/>
                </a:lnTo>
                <a:lnTo>
                  <a:pt x="0" y="4153535"/>
                </a:lnTo>
                <a:lnTo>
                  <a:pt x="19050" y="4153535"/>
                </a:lnTo>
                <a:lnTo>
                  <a:pt x="19050" y="4172585"/>
                </a:lnTo>
                <a:close/>
              </a:path>
              <a:path w="10027920" h="4486910">
                <a:moveTo>
                  <a:pt x="19050" y="4134485"/>
                </a:moveTo>
                <a:lnTo>
                  <a:pt x="0" y="4134485"/>
                </a:lnTo>
                <a:lnTo>
                  <a:pt x="0" y="4115435"/>
                </a:lnTo>
                <a:lnTo>
                  <a:pt x="19050" y="4115435"/>
                </a:lnTo>
                <a:lnTo>
                  <a:pt x="19050" y="4134485"/>
                </a:lnTo>
                <a:close/>
              </a:path>
              <a:path w="10027920" h="4486910">
                <a:moveTo>
                  <a:pt x="19050" y="4096385"/>
                </a:moveTo>
                <a:lnTo>
                  <a:pt x="0" y="4096385"/>
                </a:lnTo>
                <a:lnTo>
                  <a:pt x="0" y="4077335"/>
                </a:lnTo>
                <a:lnTo>
                  <a:pt x="19050" y="4077335"/>
                </a:lnTo>
                <a:lnTo>
                  <a:pt x="19050" y="4096385"/>
                </a:lnTo>
                <a:close/>
              </a:path>
              <a:path w="10027920" h="4486910">
                <a:moveTo>
                  <a:pt x="19050" y="4058285"/>
                </a:moveTo>
                <a:lnTo>
                  <a:pt x="0" y="4058285"/>
                </a:lnTo>
                <a:lnTo>
                  <a:pt x="0" y="4039235"/>
                </a:lnTo>
                <a:lnTo>
                  <a:pt x="19050" y="4039235"/>
                </a:lnTo>
                <a:lnTo>
                  <a:pt x="19050" y="4058285"/>
                </a:lnTo>
                <a:close/>
              </a:path>
              <a:path w="10027920" h="4486910">
                <a:moveTo>
                  <a:pt x="19050" y="4020185"/>
                </a:moveTo>
                <a:lnTo>
                  <a:pt x="0" y="4020185"/>
                </a:lnTo>
                <a:lnTo>
                  <a:pt x="0" y="4001135"/>
                </a:lnTo>
                <a:lnTo>
                  <a:pt x="19050" y="4001135"/>
                </a:lnTo>
                <a:lnTo>
                  <a:pt x="19050" y="4020185"/>
                </a:lnTo>
                <a:close/>
              </a:path>
              <a:path w="10027920" h="4486910">
                <a:moveTo>
                  <a:pt x="19050" y="3982085"/>
                </a:moveTo>
                <a:lnTo>
                  <a:pt x="0" y="3982085"/>
                </a:lnTo>
                <a:lnTo>
                  <a:pt x="0" y="3963035"/>
                </a:lnTo>
                <a:lnTo>
                  <a:pt x="19050" y="3963035"/>
                </a:lnTo>
                <a:lnTo>
                  <a:pt x="19050" y="3982085"/>
                </a:lnTo>
                <a:close/>
              </a:path>
              <a:path w="10027920" h="4486910">
                <a:moveTo>
                  <a:pt x="19050" y="3943985"/>
                </a:moveTo>
                <a:lnTo>
                  <a:pt x="0" y="3943985"/>
                </a:lnTo>
                <a:lnTo>
                  <a:pt x="0" y="3924935"/>
                </a:lnTo>
                <a:lnTo>
                  <a:pt x="19050" y="3924935"/>
                </a:lnTo>
                <a:lnTo>
                  <a:pt x="19050" y="3943985"/>
                </a:lnTo>
                <a:close/>
              </a:path>
              <a:path w="10027920" h="4486910">
                <a:moveTo>
                  <a:pt x="19050" y="3905885"/>
                </a:moveTo>
                <a:lnTo>
                  <a:pt x="0" y="3905885"/>
                </a:lnTo>
                <a:lnTo>
                  <a:pt x="0" y="3886835"/>
                </a:lnTo>
                <a:lnTo>
                  <a:pt x="19050" y="3886835"/>
                </a:lnTo>
                <a:lnTo>
                  <a:pt x="19050" y="3905885"/>
                </a:lnTo>
                <a:close/>
              </a:path>
              <a:path w="10027920" h="4486910">
                <a:moveTo>
                  <a:pt x="19050" y="3867785"/>
                </a:moveTo>
                <a:lnTo>
                  <a:pt x="0" y="3867785"/>
                </a:lnTo>
                <a:lnTo>
                  <a:pt x="0" y="3848735"/>
                </a:lnTo>
                <a:lnTo>
                  <a:pt x="19050" y="3848735"/>
                </a:lnTo>
                <a:lnTo>
                  <a:pt x="19050" y="3867785"/>
                </a:lnTo>
                <a:close/>
              </a:path>
              <a:path w="10027920" h="4486910">
                <a:moveTo>
                  <a:pt x="19050" y="3829685"/>
                </a:moveTo>
                <a:lnTo>
                  <a:pt x="0" y="3829685"/>
                </a:lnTo>
                <a:lnTo>
                  <a:pt x="0" y="3810635"/>
                </a:lnTo>
                <a:lnTo>
                  <a:pt x="19050" y="3810635"/>
                </a:lnTo>
                <a:lnTo>
                  <a:pt x="19050" y="3829685"/>
                </a:lnTo>
                <a:close/>
              </a:path>
              <a:path w="10027920" h="4486910">
                <a:moveTo>
                  <a:pt x="19050" y="3791585"/>
                </a:moveTo>
                <a:lnTo>
                  <a:pt x="0" y="3791585"/>
                </a:lnTo>
                <a:lnTo>
                  <a:pt x="0" y="3772535"/>
                </a:lnTo>
                <a:lnTo>
                  <a:pt x="19050" y="3772535"/>
                </a:lnTo>
                <a:lnTo>
                  <a:pt x="19050" y="3791585"/>
                </a:lnTo>
                <a:close/>
              </a:path>
              <a:path w="10027920" h="4486910">
                <a:moveTo>
                  <a:pt x="19050" y="3753485"/>
                </a:moveTo>
                <a:lnTo>
                  <a:pt x="0" y="3753485"/>
                </a:lnTo>
                <a:lnTo>
                  <a:pt x="0" y="3734435"/>
                </a:lnTo>
                <a:lnTo>
                  <a:pt x="19050" y="3734435"/>
                </a:lnTo>
                <a:lnTo>
                  <a:pt x="19050" y="3753485"/>
                </a:lnTo>
                <a:close/>
              </a:path>
              <a:path w="10027920" h="4486910">
                <a:moveTo>
                  <a:pt x="19050" y="3715385"/>
                </a:moveTo>
                <a:lnTo>
                  <a:pt x="0" y="3715385"/>
                </a:lnTo>
                <a:lnTo>
                  <a:pt x="0" y="3696335"/>
                </a:lnTo>
                <a:lnTo>
                  <a:pt x="19050" y="3696335"/>
                </a:lnTo>
                <a:lnTo>
                  <a:pt x="19050" y="3715385"/>
                </a:lnTo>
                <a:close/>
              </a:path>
              <a:path w="10027920" h="4486910">
                <a:moveTo>
                  <a:pt x="19050" y="3677285"/>
                </a:moveTo>
                <a:lnTo>
                  <a:pt x="0" y="3677285"/>
                </a:lnTo>
                <a:lnTo>
                  <a:pt x="0" y="3658235"/>
                </a:lnTo>
                <a:lnTo>
                  <a:pt x="19050" y="3658235"/>
                </a:lnTo>
                <a:lnTo>
                  <a:pt x="19050" y="3677285"/>
                </a:lnTo>
                <a:close/>
              </a:path>
              <a:path w="10027920" h="4486910">
                <a:moveTo>
                  <a:pt x="19050" y="3639185"/>
                </a:moveTo>
                <a:lnTo>
                  <a:pt x="0" y="3639185"/>
                </a:lnTo>
                <a:lnTo>
                  <a:pt x="0" y="3620135"/>
                </a:lnTo>
                <a:lnTo>
                  <a:pt x="19050" y="3620135"/>
                </a:lnTo>
                <a:lnTo>
                  <a:pt x="19050" y="3639185"/>
                </a:lnTo>
                <a:close/>
              </a:path>
              <a:path w="10027920" h="4486910">
                <a:moveTo>
                  <a:pt x="19050" y="3601085"/>
                </a:moveTo>
                <a:lnTo>
                  <a:pt x="0" y="3601085"/>
                </a:lnTo>
                <a:lnTo>
                  <a:pt x="0" y="3582035"/>
                </a:lnTo>
                <a:lnTo>
                  <a:pt x="19050" y="3582035"/>
                </a:lnTo>
                <a:lnTo>
                  <a:pt x="19050" y="3601085"/>
                </a:lnTo>
                <a:close/>
              </a:path>
              <a:path w="10027920" h="4486910">
                <a:moveTo>
                  <a:pt x="19050" y="3562985"/>
                </a:moveTo>
                <a:lnTo>
                  <a:pt x="0" y="3562985"/>
                </a:lnTo>
                <a:lnTo>
                  <a:pt x="0" y="3543935"/>
                </a:lnTo>
                <a:lnTo>
                  <a:pt x="19050" y="3543935"/>
                </a:lnTo>
                <a:lnTo>
                  <a:pt x="19050" y="3562985"/>
                </a:lnTo>
                <a:close/>
              </a:path>
              <a:path w="10027920" h="4486910">
                <a:moveTo>
                  <a:pt x="19050" y="3524885"/>
                </a:moveTo>
                <a:lnTo>
                  <a:pt x="0" y="3524885"/>
                </a:lnTo>
                <a:lnTo>
                  <a:pt x="0" y="3505835"/>
                </a:lnTo>
                <a:lnTo>
                  <a:pt x="19050" y="3505835"/>
                </a:lnTo>
                <a:lnTo>
                  <a:pt x="19050" y="3524885"/>
                </a:lnTo>
                <a:close/>
              </a:path>
              <a:path w="10027920" h="4486910">
                <a:moveTo>
                  <a:pt x="19050" y="3486785"/>
                </a:moveTo>
                <a:lnTo>
                  <a:pt x="0" y="3486785"/>
                </a:lnTo>
                <a:lnTo>
                  <a:pt x="0" y="3467735"/>
                </a:lnTo>
                <a:lnTo>
                  <a:pt x="19050" y="3467735"/>
                </a:lnTo>
                <a:lnTo>
                  <a:pt x="19050" y="3486785"/>
                </a:lnTo>
                <a:close/>
              </a:path>
              <a:path w="10027920" h="4486910">
                <a:moveTo>
                  <a:pt x="19050" y="3448685"/>
                </a:moveTo>
                <a:lnTo>
                  <a:pt x="0" y="3448685"/>
                </a:lnTo>
                <a:lnTo>
                  <a:pt x="0" y="3429635"/>
                </a:lnTo>
                <a:lnTo>
                  <a:pt x="19050" y="3429635"/>
                </a:lnTo>
                <a:lnTo>
                  <a:pt x="19050" y="3448685"/>
                </a:lnTo>
                <a:close/>
              </a:path>
              <a:path w="10027920" h="4486910">
                <a:moveTo>
                  <a:pt x="19050" y="3410585"/>
                </a:moveTo>
                <a:lnTo>
                  <a:pt x="0" y="3410585"/>
                </a:lnTo>
                <a:lnTo>
                  <a:pt x="0" y="3391535"/>
                </a:lnTo>
                <a:lnTo>
                  <a:pt x="19050" y="3391535"/>
                </a:lnTo>
                <a:lnTo>
                  <a:pt x="19050" y="3410585"/>
                </a:lnTo>
                <a:close/>
              </a:path>
              <a:path w="10027920" h="4486910">
                <a:moveTo>
                  <a:pt x="19050" y="3372485"/>
                </a:moveTo>
                <a:lnTo>
                  <a:pt x="0" y="3372485"/>
                </a:lnTo>
                <a:lnTo>
                  <a:pt x="0" y="3353435"/>
                </a:lnTo>
                <a:lnTo>
                  <a:pt x="19050" y="3353435"/>
                </a:lnTo>
                <a:lnTo>
                  <a:pt x="19050" y="3372485"/>
                </a:lnTo>
                <a:close/>
              </a:path>
              <a:path w="10027920" h="4486910">
                <a:moveTo>
                  <a:pt x="19050" y="3334385"/>
                </a:moveTo>
                <a:lnTo>
                  <a:pt x="0" y="3334385"/>
                </a:lnTo>
                <a:lnTo>
                  <a:pt x="0" y="3315335"/>
                </a:lnTo>
                <a:lnTo>
                  <a:pt x="19050" y="3315335"/>
                </a:lnTo>
                <a:lnTo>
                  <a:pt x="19050" y="3334385"/>
                </a:lnTo>
                <a:close/>
              </a:path>
              <a:path w="10027920" h="4486910">
                <a:moveTo>
                  <a:pt x="19050" y="3296285"/>
                </a:moveTo>
                <a:lnTo>
                  <a:pt x="0" y="3296285"/>
                </a:lnTo>
                <a:lnTo>
                  <a:pt x="0" y="3277235"/>
                </a:lnTo>
                <a:lnTo>
                  <a:pt x="19050" y="3277235"/>
                </a:lnTo>
                <a:lnTo>
                  <a:pt x="19050" y="3296285"/>
                </a:lnTo>
                <a:close/>
              </a:path>
              <a:path w="10027920" h="4486910">
                <a:moveTo>
                  <a:pt x="19050" y="3258185"/>
                </a:moveTo>
                <a:lnTo>
                  <a:pt x="0" y="3258185"/>
                </a:lnTo>
                <a:lnTo>
                  <a:pt x="0" y="3239135"/>
                </a:lnTo>
                <a:lnTo>
                  <a:pt x="19050" y="3239135"/>
                </a:lnTo>
                <a:lnTo>
                  <a:pt x="19050" y="3258185"/>
                </a:lnTo>
                <a:close/>
              </a:path>
              <a:path w="10027920" h="4486910">
                <a:moveTo>
                  <a:pt x="19050" y="3220085"/>
                </a:moveTo>
                <a:lnTo>
                  <a:pt x="0" y="3220085"/>
                </a:lnTo>
                <a:lnTo>
                  <a:pt x="0" y="3201035"/>
                </a:lnTo>
                <a:lnTo>
                  <a:pt x="19050" y="3201035"/>
                </a:lnTo>
                <a:lnTo>
                  <a:pt x="19050" y="3220085"/>
                </a:lnTo>
                <a:close/>
              </a:path>
              <a:path w="10027920" h="4486910">
                <a:moveTo>
                  <a:pt x="19050" y="3181985"/>
                </a:moveTo>
                <a:lnTo>
                  <a:pt x="0" y="3181985"/>
                </a:lnTo>
                <a:lnTo>
                  <a:pt x="0" y="3162935"/>
                </a:lnTo>
                <a:lnTo>
                  <a:pt x="19050" y="3162935"/>
                </a:lnTo>
                <a:lnTo>
                  <a:pt x="19050" y="3181985"/>
                </a:lnTo>
                <a:close/>
              </a:path>
              <a:path w="10027920" h="4486910">
                <a:moveTo>
                  <a:pt x="19050" y="3143885"/>
                </a:moveTo>
                <a:lnTo>
                  <a:pt x="0" y="3143885"/>
                </a:lnTo>
                <a:lnTo>
                  <a:pt x="0" y="3124835"/>
                </a:lnTo>
                <a:lnTo>
                  <a:pt x="19050" y="3124835"/>
                </a:lnTo>
                <a:lnTo>
                  <a:pt x="19050" y="3143885"/>
                </a:lnTo>
                <a:close/>
              </a:path>
              <a:path w="10027920" h="4486910">
                <a:moveTo>
                  <a:pt x="19050" y="3105785"/>
                </a:moveTo>
                <a:lnTo>
                  <a:pt x="0" y="3105785"/>
                </a:lnTo>
                <a:lnTo>
                  <a:pt x="0" y="3086735"/>
                </a:lnTo>
                <a:lnTo>
                  <a:pt x="19050" y="3086735"/>
                </a:lnTo>
                <a:lnTo>
                  <a:pt x="19050" y="3105785"/>
                </a:lnTo>
                <a:close/>
              </a:path>
              <a:path w="10027920" h="4486910">
                <a:moveTo>
                  <a:pt x="19050" y="3067685"/>
                </a:moveTo>
                <a:lnTo>
                  <a:pt x="0" y="3067685"/>
                </a:lnTo>
                <a:lnTo>
                  <a:pt x="0" y="3048635"/>
                </a:lnTo>
                <a:lnTo>
                  <a:pt x="19050" y="3048635"/>
                </a:lnTo>
                <a:lnTo>
                  <a:pt x="19050" y="3067685"/>
                </a:lnTo>
                <a:close/>
              </a:path>
              <a:path w="10027920" h="4486910">
                <a:moveTo>
                  <a:pt x="19050" y="3029585"/>
                </a:moveTo>
                <a:lnTo>
                  <a:pt x="0" y="3029585"/>
                </a:lnTo>
                <a:lnTo>
                  <a:pt x="0" y="3010535"/>
                </a:lnTo>
                <a:lnTo>
                  <a:pt x="19050" y="3010535"/>
                </a:lnTo>
                <a:lnTo>
                  <a:pt x="19050" y="3029585"/>
                </a:lnTo>
                <a:close/>
              </a:path>
              <a:path w="10027920" h="4486910">
                <a:moveTo>
                  <a:pt x="19050" y="2991485"/>
                </a:moveTo>
                <a:lnTo>
                  <a:pt x="0" y="2991485"/>
                </a:lnTo>
                <a:lnTo>
                  <a:pt x="0" y="2972435"/>
                </a:lnTo>
                <a:lnTo>
                  <a:pt x="19050" y="2972435"/>
                </a:lnTo>
                <a:lnTo>
                  <a:pt x="19050" y="2991485"/>
                </a:lnTo>
                <a:close/>
              </a:path>
              <a:path w="10027920" h="4486910">
                <a:moveTo>
                  <a:pt x="19050" y="2953385"/>
                </a:moveTo>
                <a:lnTo>
                  <a:pt x="0" y="2953385"/>
                </a:lnTo>
                <a:lnTo>
                  <a:pt x="0" y="2934335"/>
                </a:lnTo>
                <a:lnTo>
                  <a:pt x="19050" y="2934335"/>
                </a:lnTo>
                <a:lnTo>
                  <a:pt x="19050" y="2953385"/>
                </a:lnTo>
                <a:close/>
              </a:path>
              <a:path w="10027920" h="4486910">
                <a:moveTo>
                  <a:pt x="19050" y="2915285"/>
                </a:moveTo>
                <a:lnTo>
                  <a:pt x="0" y="2915285"/>
                </a:lnTo>
                <a:lnTo>
                  <a:pt x="0" y="2896235"/>
                </a:lnTo>
                <a:lnTo>
                  <a:pt x="19050" y="2896235"/>
                </a:lnTo>
                <a:lnTo>
                  <a:pt x="19050" y="2915285"/>
                </a:lnTo>
                <a:close/>
              </a:path>
              <a:path w="10027920" h="4486910">
                <a:moveTo>
                  <a:pt x="19050" y="2877185"/>
                </a:moveTo>
                <a:lnTo>
                  <a:pt x="0" y="2877185"/>
                </a:lnTo>
                <a:lnTo>
                  <a:pt x="0" y="2858135"/>
                </a:lnTo>
                <a:lnTo>
                  <a:pt x="19050" y="2858135"/>
                </a:lnTo>
                <a:lnTo>
                  <a:pt x="19050" y="2877185"/>
                </a:lnTo>
                <a:close/>
              </a:path>
              <a:path w="10027920" h="4486910">
                <a:moveTo>
                  <a:pt x="19050" y="2839085"/>
                </a:moveTo>
                <a:lnTo>
                  <a:pt x="0" y="2839085"/>
                </a:lnTo>
                <a:lnTo>
                  <a:pt x="0" y="2820035"/>
                </a:lnTo>
                <a:lnTo>
                  <a:pt x="19050" y="2820035"/>
                </a:lnTo>
                <a:lnTo>
                  <a:pt x="19050" y="2839085"/>
                </a:lnTo>
                <a:close/>
              </a:path>
              <a:path w="10027920" h="4486910">
                <a:moveTo>
                  <a:pt x="19050" y="2800985"/>
                </a:moveTo>
                <a:lnTo>
                  <a:pt x="0" y="2800985"/>
                </a:lnTo>
                <a:lnTo>
                  <a:pt x="0" y="2781935"/>
                </a:lnTo>
                <a:lnTo>
                  <a:pt x="19050" y="2781935"/>
                </a:lnTo>
                <a:lnTo>
                  <a:pt x="19050" y="2800985"/>
                </a:lnTo>
                <a:close/>
              </a:path>
              <a:path w="10027920" h="4486910">
                <a:moveTo>
                  <a:pt x="19050" y="2762885"/>
                </a:moveTo>
                <a:lnTo>
                  <a:pt x="0" y="2762885"/>
                </a:lnTo>
                <a:lnTo>
                  <a:pt x="0" y="2743835"/>
                </a:lnTo>
                <a:lnTo>
                  <a:pt x="19050" y="2743835"/>
                </a:lnTo>
                <a:lnTo>
                  <a:pt x="19050" y="2762885"/>
                </a:lnTo>
                <a:close/>
              </a:path>
              <a:path w="10027920" h="4486910">
                <a:moveTo>
                  <a:pt x="19050" y="2724785"/>
                </a:moveTo>
                <a:lnTo>
                  <a:pt x="0" y="2724785"/>
                </a:lnTo>
                <a:lnTo>
                  <a:pt x="0" y="2705735"/>
                </a:lnTo>
                <a:lnTo>
                  <a:pt x="19050" y="2705735"/>
                </a:lnTo>
                <a:lnTo>
                  <a:pt x="19050" y="2724785"/>
                </a:lnTo>
                <a:close/>
              </a:path>
              <a:path w="10027920" h="4486910">
                <a:moveTo>
                  <a:pt x="19050" y="2686685"/>
                </a:moveTo>
                <a:lnTo>
                  <a:pt x="0" y="2686685"/>
                </a:lnTo>
                <a:lnTo>
                  <a:pt x="0" y="2667635"/>
                </a:lnTo>
                <a:lnTo>
                  <a:pt x="19050" y="2667635"/>
                </a:lnTo>
                <a:lnTo>
                  <a:pt x="19050" y="2686685"/>
                </a:lnTo>
                <a:close/>
              </a:path>
              <a:path w="10027920" h="4486910">
                <a:moveTo>
                  <a:pt x="19050" y="2648585"/>
                </a:moveTo>
                <a:lnTo>
                  <a:pt x="0" y="2648585"/>
                </a:lnTo>
                <a:lnTo>
                  <a:pt x="0" y="2629535"/>
                </a:lnTo>
                <a:lnTo>
                  <a:pt x="19050" y="2629535"/>
                </a:lnTo>
                <a:lnTo>
                  <a:pt x="19050" y="2648585"/>
                </a:lnTo>
                <a:close/>
              </a:path>
              <a:path w="10027920" h="4486910">
                <a:moveTo>
                  <a:pt x="19050" y="2610485"/>
                </a:moveTo>
                <a:lnTo>
                  <a:pt x="0" y="2610485"/>
                </a:lnTo>
                <a:lnTo>
                  <a:pt x="0" y="2591435"/>
                </a:lnTo>
                <a:lnTo>
                  <a:pt x="19050" y="2591435"/>
                </a:lnTo>
                <a:lnTo>
                  <a:pt x="19050" y="2610485"/>
                </a:lnTo>
                <a:close/>
              </a:path>
              <a:path w="10027920" h="4486910">
                <a:moveTo>
                  <a:pt x="19050" y="2572385"/>
                </a:moveTo>
                <a:lnTo>
                  <a:pt x="0" y="2572385"/>
                </a:lnTo>
                <a:lnTo>
                  <a:pt x="0" y="2553335"/>
                </a:lnTo>
                <a:lnTo>
                  <a:pt x="19050" y="2553335"/>
                </a:lnTo>
                <a:lnTo>
                  <a:pt x="19050" y="2572385"/>
                </a:lnTo>
                <a:close/>
              </a:path>
              <a:path w="10027920" h="4486910">
                <a:moveTo>
                  <a:pt x="19050" y="2534285"/>
                </a:moveTo>
                <a:lnTo>
                  <a:pt x="0" y="2534285"/>
                </a:lnTo>
                <a:lnTo>
                  <a:pt x="0" y="2515235"/>
                </a:lnTo>
                <a:lnTo>
                  <a:pt x="19050" y="2515235"/>
                </a:lnTo>
                <a:lnTo>
                  <a:pt x="19050" y="2534285"/>
                </a:lnTo>
                <a:close/>
              </a:path>
              <a:path w="10027920" h="4486910">
                <a:moveTo>
                  <a:pt x="19050" y="2496185"/>
                </a:moveTo>
                <a:lnTo>
                  <a:pt x="0" y="2496185"/>
                </a:lnTo>
                <a:lnTo>
                  <a:pt x="0" y="2477135"/>
                </a:lnTo>
                <a:lnTo>
                  <a:pt x="19050" y="2477135"/>
                </a:lnTo>
                <a:lnTo>
                  <a:pt x="19050" y="2496185"/>
                </a:lnTo>
                <a:close/>
              </a:path>
              <a:path w="10027920" h="4486910">
                <a:moveTo>
                  <a:pt x="19050" y="2458085"/>
                </a:moveTo>
                <a:lnTo>
                  <a:pt x="0" y="2458085"/>
                </a:lnTo>
                <a:lnTo>
                  <a:pt x="0" y="2439035"/>
                </a:lnTo>
                <a:lnTo>
                  <a:pt x="19050" y="2439035"/>
                </a:lnTo>
                <a:lnTo>
                  <a:pt x="19050" y="2458085"/>
                </a:lnTo>
                <a:close/>
              </a:path>
              <a:path w="10027920" h="4486910">
                <a:moveTo>
                  <a:pt x="19050" y="2419985"/>
                </a:moveTo>
                <a:lnTo>
                  <a:pt x="0" y="2419985"/>
                </a:lnTo>
                <a:lnTo>
                  <a:pt x="0" y="2400935"/>
                </a:lnTo>
                <a:lnTo>
                  <a:pt x="19050" y="2400935"/>
                </a:lnTo>
                <a:lnTo>
                  <a:pt x="19050" y="2419985"/>
                </a:lnTo>
                <a:close/>
              </a:path>
              <a:path w="10027920" h="4486910">
                <a:moveTo>
                  <a:pt x="19050" y="2381885"/>
                </a:moveTo>
                <a:lnTo>
                  <a:pt x="0" y="2381885"/>
                </a:lnTo>
                <a:lnTo>
                  <a:pt x="0" y="2362835"/>
                </a:lnTo>
                <a:lnTo>
                  <a:pt x="19050" y="2362835"/>
                </a:lnTo>
                <a:lnTo>
                  <a:pt x="19050" y="2381885"/>
                </a:lnTo>
                <a:close/>
              </a:path>
              <a:path w="10027920" h="4486910">
                <a:moveTo>
                  <a:pt x="19050" y="2343785"/>
                </a:moveTo>
                <a:lnTo>
                  <a:pt x="0" y="2343785"/>
                </a:lnTo>
                <a:lnTo>
                  <a:pt x="0" y="2324735"/>
                </a:lnTo>
                <a:lnTo>
                  <a:pt x="19050" y="2324735"/>
                </a:lnTo>
                <a:lnTo>
                  <a:pt x="19050" y="2343785"/>
                </a:lnTo>
                <a:close/>
              </a:path>
              <a:path w="10027920" h="4486910">
                <a:moveTo>
                  <a:pt x="19050" y="2305685"/>
                </a:moveTo>
                <a:lnTo>
                  <a:pt x="0" y="2305685"/>
                </a:lnTo>
                <a:lnTo>
                  <a:pt x="0" y="2286635"/>
                </a:lnTo>
                <a:lnTo>
                  <a:pt x="19050" y="2286635"/>
                </a:lnTo>
                <a:lnTo>
                  <a:pt x="19050" y="2305685"/>
                </a:lnTo>
                <a:close/>
              </a:path>
              <a:path w="10027920" h="4486910">
                <a:moveTo>
                  <a:pt x="19050" y="2267585"/>
                </a:moveTo>
                <a:lnTo>
                  <a:pt x="0" y="2267585"/>
                </a:lnTo>
                <a:lnTo>
                  <a:pt x="0" y="2248535"/>
                </a:lnTo>
                <a:lnTo>
                  <a:pt x="19050" y="2248535"/>
                </a:lnTo>
                <a:lnTo>
                  <a:pt x="19050" y="2267585"/>
                </a:lnTo>
                <a:close/>
              </a:path>
              <a:path w="10027920" h="4486910">
                <a:moveTo>
                  <a:pt x="19050" y="2229485"/>
                </a:moveTo>
                <a:lnTo>
                  <a:pt x="0" y="2229485"/>
                </a:lnTo>
                <a:lnTo>
                  <a:pt x="0" y="2210435"/>
                </a:lnTo>
                <a:lnTo>
                  <a:pt x="19050" y="2210435"/>
                </a:lnTo>
                <a:lnTo>
                  <a:pt x="19050" y="2229485"/>
                </a:lnTo>
                <a:close/>
              </a:path>
              <a:path w="10027920" h="4486910">
                <a:moveTo>
                  <a:pt x="19050" y="2191385"/>
                </a:moveTo>
                <a:lnTo>
                  <a:pt x="0" y="2191385"/>
                </a:lnTo>
                <a:lnTo>
                  <a:pt x="0" y="2172335"/>
                </a:lnTo>
                <a:lnTo>
                  <a:pt x="19050" y="2172335"/>
                </a:lnTo>
                <a:lnTo>
                  <a:pt x="19050" y="2191385"/>
                </a:lnTo>
                <a:close/>
              </a:path>
              <a:path w="10027920" h="4486910">
                <a:moveTo>
                  <a:pt x="19050" y="2153285"/>
                </a:moveTo>
                <a:lnTo>
                  <a:pt x="0" y="2153285"/>
                </a:lnTo>
                <a:lnTo>
                  <a:pt x="0" y="2134235"/>
                </a:lnTo>
                <a:lnTo>
                  <a:pt x="19050" y="2134235"/>
                </a:lnTo>
                <a:lnTo>
                  <a:pt x="19050" y="2153285"/>
                </a:lnTo>
                <a:close/>
              </a:path>
              <a:path w="10027920" h="4486910">
                <a:moveTo>
                  <a:pt x="19050" y="2115185"/>
                </a:moveTo>
                <a:lnTo>
                  <a:pt x="0" y="2115185"/>
                </a:lnTo>
                <a:lnTo>
                  <a:pt x="0" y="2096135"/>
                </a:lnTo>
                <a:lnTo>
                  <a:pt x="19050" y="2096135"/>
                </a:lnTo>
                <a:lnTo>
                  <a:pt x="19050" y="2115185"/>
                </a:lnTo>
                <a:close/>
              </a:path>
              <a:path w="10027920" h="4486910">
                <a:moveTo>
                  <a:pt x="19050" y="2077085"/>
                </a:moveTo>
                <a:lnTo>
                  <a:pt x="0" y="2077085"/>
                </a:lnTo>
                <a:lnTo>
                  <a:pt x="0" y="2058035"/>
                </a:lnTo>
                <a:lnTo>
                  <a:pt x="19050" y="2058035"/>
                </a:lnTo>
                <a:lnTo>
                  <a:pt x="19050" y="2077085"/>
                </a:lnTo>
                <a:close/>
              </a:path>
              <a:path w="10027920" h="4486910">
                <a:moveTo>
                  <a:pt x="19050" y="2038985"/>
                </a:moveTo>
                <a:lnTo>
                  <a:pt x="0" y="2038985"/>
                </a:lnTo>
                <a:lnTo>
                  <a:pt x="0" y="2019935"/>
                </a:lnTo>
                <a:lnTo>
                  <a:pt x="19050" y="2019935"/>
                </a:lnTo>
                <a:lnTo>
                  <a:pt x="19050" y="2038985"/>
                </a:lnTo>
                <a:close/>
              </a:path>
              <a:path w="10027920" h="4486910">
                <a:moveTo>
                  <a:pt x="19050" y="2000885"/>
                </a:moveTo>
                <a:lnTo>
                  <a:pt x="0" y="2000885"/>
                </a:lnTo>
                <a:lnTo>
                  <a:pt x="0" y="1981835"/>
                </a:lnTo>
                <a:lnTo>
                  <a:pt x="19050" y="1981835"/>
                </a:lnTo>
                <a:lnTo>
                  <a:pt x="19050" y="2000885"/>
                </a:lnTo>
                <a:close/>
              </a:path>
              <a:path w="10027920" h="4486910">
                <a:moveTo>
                  <a:pt x="19050" y="1962785"/>
                </a:moveTo>
                <a:lnTo>
                  <a:pt x="0" y="1962785"/>
                </a:lnTo>
                <a:lnTo>
                  <a:pt x="0" y="1943735"/>
                </a:lnTo>
                <a:lnTo>
                  <a:pt x="19050" y="1943735"/>
                </a:lnTo>
                <a:lnTo>
                  <a:pt x="19050" y="1962785"/>
                </a:lnTo>
                <a:close/>
              </a:path>
              <a:path w="10027920" h="4486910">
                <a:moveTo>
                  <a:pt x="19050" y="1924685"/>
                </a:moveTo>
                <a:lnTo>
                  <a:pt x="0" y="1924685"/>
                </a:lnTo>
                <a:lnTo>
                  <a:pt x="0" y="1905635"/>
                </a:lnTo>
                <a:lnTo>
                  <a:pt x="19050" y="1905635"/>
                </a:lnTo>
                <a:lnTo>
                  <a:pt x="19050" y="1924685"/>
                </a:lnTo>
                <a:close/>
              </a:path>
              <a:path w="10027920" h="4486910">
                <a:moveTo>
                  <a:pt x="19050" y="1886585"/>
                </a:moveTo>
                <a:lnTo>
                  <a:pt x="0" y="1886585"/>
                </a:lnTo>
                <a:lnTo>
                  <a:pt x="0" y="1867535"/>
                </a:lnTo>
                <a:lnTo>
                  <a:pt x="19050" y="1867535"/>
                </a:lnTo>
                <a:lnTo>
                  <a:pt x="19050" y="1886585"/>
                </a:lnTo>
                <a:close/>
              </a:path>
              <a:path w="10027920" h="4486910">
                <a:moveTo>
                  <a:pt x="19050" y="1848485"/>
                </a:moveTo>
                <a:lnTo>
                  <a:pt x="0" y="1848485"/>
                </a:lnTo>
                <a:lnTo>
                  <a:pt x="0" y="1829435"/>
                </a:lnTo>
                <a:lnTo>
                  <a:pt x="19050" y="1829435"/>
                </a:lnTo>
                <a:lnTo>
                  <a:pt x="19050" y="1848485"/>
                </a:lnTo>
                <a:close/>
              </a:path>
              <a:path w="10027920" h="4486910">
                <a:moveTo>
                  <a:pt x="19050" y="1810385"/>
                </a:moveTo>
                <a:lnTo>
                  <a:pt x="0" y="1810385"/>
                </a:lnTo>
                <a:lnTo>
                  <a:pt x="0" y="1791335"/>
                </a:lnTo>
                <a:lnTo>
                  <a:pt x="19050" y="1791335"/>
                </a:lnTo>
                <a:lnTo>
                  <a:pt x="19050" y="1810385"/>
                </a:lnTo>
                <a:close/>
              </a:path>
              <a:path w="10027920" h="4486910">
                <a:moveTo>
                  <a:pt x="19050" y="1772285"/>
                </a:moveTo>
                <a:lnTo>
                  <a:pt x="0" y="1772285"/>
                </a:lnTo>
                <a:lnTo>
                  <a:pt x="0" y="1753235"/>
                </a:lnTo>
                <a:lnTo>
                  <a:pt x="19050" y="1753235"/>
                </a:lnTo>
                <a:lnTo>
                  <a:pt x="19050" y="1772285"/>
                </a:lnTo>
                <a:close/>
              </a:path>
              <a:path w="10027920" h="4486910">
                <a:moveTo>
                  <a:pt x="19050" y="1734185"/>
                </a:moveTo>
                <a:lnTo>
                  <a:pt x="0" y="1734185"/>
                </a:lnTo>
                <a:lnTo>
                  <a:pt x="0" y="1715135"/>
                </a:lnTo>
                <a:lnTo>
                  <a:pt x="19050" y="1715135"/>
                </a:lnTo>
                <a:lnTo>
                  <a:pt x="19050" y="1734185"/>
                </a:lnTo>
                <a:close/>
              </a:path>
              <a:path w="10027920" h="4486910">
                <a:moveTo>
                  <a:pt x="19050" y="1696085"/>
                </a:moveTo>
                <a:lnTo>
                  <a:pt x="0" y="1696085"/>
                </a:lnTo>
                <a:lnTo>
                  <a:pt x="0" y="1677035"/>
                </a:lnTo>
                <a:lnTo>
                  <a:pt x="19050" y="1677035"/>
                </a:lnTo>
                <a:lnTo>
                  <a:pt x="19050" y="1696085"/>
                </a:lnTo>
                <a:close/>
              </a:path>
              <a:path w="10027920" h="4486910">
                <a:moveTo>
                  <a:pt x="19050" y="1657985"/>
                </a:moveTo>
                <a:lnTo>
                  <a:pt x="0" y="1657985"/>
                </a:lnTo>
                <a:lnTo>
                  <a:pt x="0" y="1638935"/>
                </a:lnTo>
                <a:lnTo>
                  <a:pt x="19050" y="1638935"/>
                </a:lnTo>
                <a:lnTo>
                  <a:pt x="19050" y="1657985"/>
                </a:lnTo>
                <a:close/>
              </a:path>
              <a:path w="10027920" h="4486910">
                <a:moveTo>
                  <a:pt x="19050" y="1619885"/>
                </a:moveTo>
                <a:lnTo>
                  <a:pt x="0" y="1619885"/>
                </a:lnTo>
                <a:lnTo>
                  <a:pt x="0" y="1600835"/>
                </a:lnTo>
                <a:lnTo>
                  <a:pt x="19050" y="1600835"/>
                </a:lnTo>
                <a:lnTo>
                  <a:pt x="19050" y="1619885"/>
                </a:lnTo>
                <a:close/>
              </a:path>
              <a:path w="10027920" h="4486910">
                <a:moveTo>
                  <a:pt x="19050" y="1581785"/>
                </a:moveTo>
                <a:lnTo>
                  <a:pt x="0" y="1581785"/>
                </a:lnTo>
                <a:lnTo>
                  <a:pt x="0" y="1562735"/>
                </a:lnTo>
                <a:lnTo>
                  <a:pt x="19050" y="1562735"/>
                </a:lnTo>
                <a:lnTo>
                  <a:pt x="19050" y="1581785"/>
                </a:lnTo>
                <a:close/>
              </a:path>
              <a:path w="10027920" h="4486910">
                <a:moveTo>
                  <a:pt x="19050" y="1543685"/>
                </a:moveTo>
                <a:lnTo>
                  <a:pt x="0" y="1543685"/>
                </a:lnTo>
                <a:lnTo>
                  <a:pt x="0" y="1524635"/>
                </a:lnTo>
                <a:lnTo>
                  <a:pt x="19050" y="1524635"/>
                </a:lnTo>
                <a:lnTo>
                  <a:pt x="19050" y="1543685"/>
                </a:lnTo>
                <a:close/>
              </a:path>
              <a:path w="10027920" h="4486910">
                <a:moveTo>
                  <a:pt x="19050" y="1505585"/>
                </a:moveTo>
                <a:lnTo>
                  <a:pt x="0" y="1505585"/>
                </a:lnTo>
                <a:lnTo>
                  <a:pt x="0" y="1486535"/>
                </a:lnTo>
                <a:lnTo>
                  <a:pt x="19050" y="1486535"/>
                </a:lnTo>
                <a:lnTo>
                  <a:pt x="19050" y="1505585"/>
                </a:lnTo>
                <a:close/>
              </a:path>
              <a:path w="10027920" h="4486910">
                <a:moveTo>
                  <a:pt x="19050" y="1467485"/>
                </a:moveTo>
                <a:lnTo>
                  <a:pt x="0" y="1467485"/>
                </a:lnTo>
                <a:lnTo>
                  <a:pt x="0" y="1448435"/>
                </a:lnTo>
                <a:lnTo>
                  <a:pt x="19050" y="1448435"/>
                </a:lnTo>
                <a:lnTo>
                  <a:pt x="19050" y="1467485"/>
                </a:lnTo>
                <a:close/>
              </a:path>
              <a:path w="10027920" h="4486910">
                <a:moveTo>
                  <a:pt x="19050" y="1429385"/>
                </a:moveTo>
                <a:lnTo>
                  <a:pt x="0" y="1429385"/>
                </a:lnTo>
                <a:lnTo>
                  <a:pt x="0" y="1410335"/>
                </a:lnTo>
                <a:lnTo>
                  <a:pt x="19050" y="1410335"/>
                </a:lnTo>
                <a:lnTo>
                  <a:pt x="19050" y="1429385"/>
                </a:lnTo>
                <a:close/>
              </a:path>
              <a:path w="10027920" h="4486910">
                <a:moveTo>
                  <a:pt x="19050" y="1391285"/>
                </a:moveTo>
                <a:lnTo>
                  <a:pt x="0" y="1391285"/>
                </a:lnTo>
                <a:lnTo>
                  <a:pt x="0" y="1372235"/>
                </a:lnTo>
                <a:lnTo>
                  <a:pt x="19050" y="1372235"/>
                </a:lnTo>
                <a:lnTo>
                  <a:pt x="19050" y="1391285"/>
                </a:lnTo>
                <a:close/>
              </a:path>
              <a:path w="10027920" h="4486910">
                <a:moveTo>
                  <a:pt x="19050" y="1353185"/>
                </a:moveTo>
                <a:lnTo>
                  <a:pt x="0" y="1353185"/>
                </a:lnTo>
                <a:lnTo>
                  <a:pt x="0" y="1334135"/>
                </a:lnTo>
                <a:lnTo>
                  <a:pt x="19050" y="1334135"/>
                </a:lnTo>
                <a:lnTo>
                  <a:pt x="19050" y="1353185"/>
                </a:lnTo>
                <a:close/>
              </a:path>
              <a:path w="10027920" h="4486910">
                <a:moveTo>
                  <a:pt x="19050" y="1315085"/>
                </a:moveTo>
                <a:lnTo>
                  <a:pt x="0" y="1315085"/>
                </a:lnTo>
                <a:lnTo>
                  <a:pt x="0" y="1296035"/>
                </a:lnTo>
                <a:lnTo>
                  <a:pt x="19050" y="1296035"/>
                </a:lnTo>
                <a:lnTo>
                  <a:pt x="19050" y="1315085"/>
                </a:lnTo>
                <a:close/>
              </a:path>
              <a:path w="10027920" h="4486910">
                <a:moveTo>
                  <a:pt x="19050" y="1276985"/>
                </a:moveTo>
                <a:lnTo>
                  <a:pt x="0" y="1276985"/>
                </a:lnTo>
                <a:lnTo>
                  <a:pt x="0" y="1257935"/>
                </a:lnTo>
                <a:lnTo>
                  <a:pt x="19050" y="1257935"/>
                </a:lnTo>
                <a:lnTo>
                  <a:pt x="19050" y="1276985"/>
                </a:lnTo>
                <a:close/>
              </a:path>
              <a:path w="10027920" h="4486910">
                <a:moveTo>
                  <a:pt x="19050" y="1238885"/>
                </a:moveTo>
                <a:lnTo>
                  <a:pt x="0" y="1238885"/>
                </a:lnTo>
                <a:lnTo>
                  <a:pt x="0" y="1219835"/>
                </a:lnTo>
                <a:lnTo>
                  <a:pt x="19050" y="1219835"/>
                </a:lnTo>
                <a:lnTo>
                  <a:pt x="19050" y="1238885"/>
                </a:lnTo>
                <a:close/>
              </a:path>
              <a:path w="10027920" h="4486910">
                <a:moveTo>
                  <a:pt x="19050" y="1200785"/>
                </a:moveTo>
                <a:lnTo>
                  <a:pt x="0" y="1200785"/>
                </a:lnTo>
                <a:lnTo>
                  <a:pt x="0" y="1181735"/>
                </a:lnTo>
                <a:lnTo>
                  <a:pt x="19050" y="1181735"/>
                </a:lnTo>
                <a:lnTo>
                  <a:pt x="19050" y="1200785"/>
                </a:lnTo>
                <a:close/>
              </a:path>
              <a:path w="10027920" h="4486910">
                <a:moveTo>
                  <a:pt x="19050" y="1162685"/>
                </a:moveTo>
                <a:lnTo>
                  <a:pt x="0" y="1162685"/>
                </a:lnTo>
                <a:lnTo>
                  <a:pt x="0" y="1143635"/>
                </a:lnTo>
                <a:lnTo>
                  <a:pt x="19050" y="1143635"/>
                </a:lnTo>
                <a:lnTo>
                  <a:pt x="19050" y="1162685"/>
                </a:lnTo>
                <a:close/>
              </a:path>
              <a:path w="10027920" h="4486910">
                <a:moveTo>
                  <a:pt x="19050" y="1124585"/>
                </a:moveTo>
                <a:lnTo>
                  <a:pt x="0" y="1124585"/>
                </a:lnTo>
                <a:lnTo>
                  <a:pt x="0" y="1105535"/>
                </a:lnTo>
                <a:lnTo>
                  <a:pt x="19050" y="1105535"/>
                </a:lnTo>
                <a:lnTo>
                  <a:pt x="19050" y="1124585"/>
                </a:lnTo>
                <a:close/>
              </a:path>
              <a:path w="10027920" h="4486910">
                <a:moveTo>
                  <a:pt x="19050" y="1086485"/>
                </a:moveTo>
                <a:lnTo>
                  <a:pt x="0" y="1086485"/>
                </a:lnTo>
                <a:lnTo>
                  <a:pt x="0" y="1067435"/>
                </a:lnTo>
                <a:lnTo>
                  <a:pt x="19050" y="1067435"/>
                </a:lnTo>
                <a:lnTo>
                  <a:pt x="19050" y="1086485"/>
                </a:lnTo>
                <a:close/>
              </a:path>
              <a:path w="10027920" h="4486910">
                <a:moveTo>
                  <a:pt x="19050" y="1048385"/>
                </a:moveTo>
                <a:lnTo>
                  <a:pt x="0" y="1048385"/>
                </a:lnTo>
                <a:lnTo>
                  <a:pt x="0" y="1029335"/>
                </a:lnTo>
                <a:lnTo>
                  <a:pt x="19050" y="1029335"/>
                </a:lnTo>
                <a:lnTo>
                  <a:pt x="19050" y="1048385"/>
                </a:lnTo>
                <a:close/>
              </a:path>
              <a:path w="10027920" h="4486910">
                <a:moveTo>
                  <a:pt x="19050" y="1010285"/>
                </a:moveTo>
                <a:lnTo>
                  <a:pt x="0" y="1010285"/>
                </a:lnTo>
                <a:lnTo>
                  <a:pt x="0" y="991235"/>
                </a:lnTo>
                <a:lnTo>
                  <a:pt x="19050" y="991235"/>
                </a:lnTo>
                <a:lnTo>
                  <a:pt x="19050" y="1010285"/>
                </a:lnTo>
                <a:close/>
              </a:path>
              <a:path w="10027920" h="4486910">
                <a:moveTo>
                  <a:pt x="19050" y="972185"/>
                </a:moveTo>
                <a:lnTo>
                  <a:pt x="0" y="972185"/>
                </a:lnTo>
                <a:lnTo>
                  <a:pt x="0" y="953135"/>
                </a:lnTo>
                <a:lnTo>
                  <a:pt x="19050" y="953135"/>
                </a:lnTo>
                <a:lnTo>
                  <a:pt x="19050" y="972185"/>
                </a:lnTo>
                <a:close/>
              </a:path>
              <a:path w="10027920" h="4486910">
                <a:moveTo>
                  <a:pt x="19050" y="934085"/>
                </a:moveTo>
                <a:lnTo>
                  <a:pt x="0" y="934085"/>
                </a:lnTo>
                <a:lnTo>
                  <a:pt x="0" y="915035"/>
                </a:lnTo>
                <a:lnTo>
                  <a:pt x="19050" y="915035"/>
                </a:lnTo>
                <a:lnTo>
                  <a:pt x="19050" y="934085"/>
                </a:lnTo>
                <a:close/>
              </a:path>
              <a:path w="10027920" h="4486910">
                <a:moveTo>
                  <a:pt x="19050" y="895985"/>
                </a:moveTo>
                <a:lnTo>
                  <a:pt x="0" y="895985"/>
                </a:lnTo>
                <a:lnTo>
                  <a:pt x="0" y="876935"/>
                </a:lnTo>
                <a:lnTo>
                  <a:pt x="19050" y="876935"/>
                </a:lnTo>
                <a:lnTo>
                  <a:pt x="19050" y="895985"/>
                </a:lnTo>
                <a:close/>
              </a:path>
              <a:path w="10027920" h="4486910">
                <a:moveTo>
                  <a:pt x="19050" y="857885"/>
                </a:moveTo>
                <a:lnTo>
                  <a:pt x="0" y="857885"/>
                </a:lnTo>
                <a:lnTo>
                  <a:pt x="0" y="838835"/>
                </a:lnTo>
                <a:lnTo>
                  <a:pt x="19050" y="838835"/>
                </a:lnTo>
                <a:lnTo>
                  <a:pt x="19050" y="857885"/>
                </a:lnTo>
                <a:close/>
              </a:path>
              <a:path w="10027920" h="4486910">
                <a:moveTo>
                  <a:pt x="19050" y="819785"/>
                </a:moveTo>
                <a:lnTo>
                  <a:pt x="0" y="819785"/>
                </a:lnTo>
                <a:lnTo>
                  <a:pt x="0" y="800735"/>
                </a:lnTo>
                <a:lnTo>
                  <a:pt x="19050" y="800735"/>
                </a:lnTo>
                <a:lnTo>
                  <a:pt x="19050" y="819785"/>
                </a:lnTo>
                <a:close/>
              </a:path>
              <a:path w="10027920" h="4486910">
                <a:moveTo>
                  <a:pt x="19050" y="781685"/>
                </a:moveTo>
                <a:lnTo>
                  <a:pt x="0" y="781685"/>
                </a:lnTo>
                <a:lnTo>
                  <a:pt x="0" y="762635"/>
                </a:lnTo>
                <a:lnTo>
                  <a:pt x="19050" y="762635"/>
                </a:lnTo>
                <a:lnTo>
                  <a:pt x="19050" y="781685"/>
                </a:lnTo>
                <a:close/>
              </a:path>
              <a:path w="10027920" h="4486910">
                <a:moveTo>
                  <a:pt x="19050" y="743585"/>
                </a:moveTo>
                <a:lnTo>
                  <a:pt x="0" y="743585"/>
                </a:lnTo>
                <a:lnTo>
                  <a:pt x="0" y="724535"/>
                </a:lnTo>
                <a:lnTo>
                  <a:pt x="19050" y="724535"/>
                </a:lnTo>
                <a:lnTo>
                  <a:pt x="19050" y="743585"/>
                </a:lnTo>
                <a:close/>
              </a:path>
              <a:path w="10027920" h="4486910">
                <a:moveTo>
                  <a:pt x="19050" y="705485"/>
                </a:moveTo>
                <a:lnTo>
                  <a:pt x="0" y="705485"/>
                </a:lnTo>
                <a:lnTo>
                  <a:pt x="0" y="686435"/>
                </a:lnTo>
                <a:lnTo>
                  <a:pt x="19050" y="686435"/>
                </a:lnTo>
                <a:lnTo>
                  <a:pt x="19050" y="705485"/>
                </a:lnTo>
                <a:close/>
              </a:path>
              <a:path w="10027920" h="4486910">
                <a:moveTo>
                  <a:pt x="19050" y="667385"/>
                </a:moveTo>
                <a:lnTo>
                  <a:pt x="0" y="667385"/>
                </a:lnTo>
                <a:lnTo>
                  <a:pt x="0" y="648335"/>
                </a:lnTo>
                <a:lnTo>
                  <a:pt x="19050" y="648335"/>
                </a:lnTo>
                <a:lnTo>
                  <a:pt x="19050" y="667385"/>
                </a:lnTo>
                <a:close/>
              </a:path>
              <a:path w="10027920" h="4486910">
                <a:moveTo>
                  <a:pt x="19050" y="629285"/>
                </a:moveTo>
                <a:lnTo>
                  <a:pt x="0" y="629285"/>
                </a:lnTo>
                <a:lnTo>
                  <a:pt x="0" y="610235"/>
                </a:lnTo>
                <a:lnTo>
                  <a:pt x="19050" y="610235"/>
                </a:lnTo>
                <a:lnTo>
                  <a:pt x="19050" y="629285"/>
                </a:lnTo>
                <a:close/>
              </a:path>
              <a:path w="10027920" h="4486910">
                <a:moveTo>
                  <a:pt x="19050" y="591185"/>
                </a:moveTo>
                <a:lnTo>
                  <a:pt x="0" y="591185"/>
                </a:lnTo>
                <a:lnTo>
                  <a:pt x="0" y="572135"/>
                </a:lnTo>
                <a:lnTo>
                  <a:pt x="19050" y="572135"/>
                </a:lnTo>
                <a:lnTo>
                  <a:pt x="19050" y="591185"/>
                </a:lnTo>
                <a:close/>
              </a:path>
              <a:path w="10027920" h="4486910">
                <a:moveTo>
                  <a:pt x="19050" y="553085"/>
                </a:moveTo>
                <a:lnTo>
                  <a:pt x="0" y="553085"/>
                </a:lnTo>
                <a:lnTo>
                  <a:pt x="0" y="534035"/>
                </a:lnTo>
                <a:lnTo>
                  <a:pt x="19050" y="534035"/>
                </a:lnTo>
                <a:lnTo>
                  <a:pt x="19050" y="553085"/>
                </a:lnTo>
                <a:close/>
              </a:path>
              <a:path w="10027920" h="4486910">
                <a:moveTo>
                  <a:pt x="19050" y="514985"/>
                </a:moveTo>
                <a:lnTo>
                  <a:pt x="0" y="514985"/>
                </a:lnTo>
                <a:lnTo>
                  <a:pt x="0" y="495935"/>
                </a:lnTo>
                <a:lnTo>
                  <a:pt x="19050" y="495935"/>
                </a:lnTo>
                <a:lnTo>
                  <a:pt x="19050" y="514985"/>
                </a:lnTo>
                <a:close/>
              </a:path>
              <a:path w="10027920" h="4486910">
                <a:moveTo>
                  <a:pt x="19050" y="476885"/>
                </a:moveTo>
                <a:lnTo>
                  <a:pt x="0" y="476885"/>
                </a:lnTo>
                <a:lnTo>
                  <a:pt x="0" y="457835"/>
                </a:lnTo>
                <a:lnTo>
                  <a:pt x="19050" y="457835"/>
                </a:lnTo>
                <a:lnTo>
                  <a:pt x="19050" y="476885"/>
                </a:lnTo>
                <a:close/>
              </a:path>
              <a:path w="10027920" h="4486910">
                <a:moveTo>
                  <a:pt x="19050" y="438785"/>
                </a:moveTo>
                <a:lnTo>
                  <a:pt x="0" y="438785"/>
                </a:lnTo>
                <a:lnTo>
                  <a:pt x="0" y="419735"/>
                </a:lnTo>
                <a:lnTo>
                  <a:pt x="19050" y="419735"/>
                </a:lnTo>
                <a:lnTo>
                  <a:pt x="19050" y="438785"/>
                </a:lnTo>
                <a:close/>
              </a:path>
              <a:path w="10027920" h="4486910">
                <a:moveTo>
                  <a:pt x="19050" y="400685"/>
                </a:moveTo>
                <a:lnTo>
                  <a:pt x="0" y="400685"/>
                </a:lnTo>
                <a:lnTo>
                  <a:pt x="0" y="381635"/>
                </a:lnTo>
                <a:lnTo>
                  <a:pt x="19050" y="381635"/>
                </a:lnTo>
                <a:lnTo>
                  <a:pt x="19050" y="400685"/>
                </a:lnTo>
                <a:close/>
              </a:path>
              <a:path w="10027920" h="4486910">
                <a:moveTo>
                  <a:pt x="19050" y="362585"/>
                </a:moveTo>
                <a:lnTo>
                  <a:pt x="0" y="362585"/>
                </a:lnTo>
                <a:lnTo>
                  <a:pt x="0" y="343535"/>
                </a:lnTo>
                <a:lnTo>
                  <a:pt x="19050" y="343535"/>
                </a:lnTo>
                <a:lnTo>
                  <a:pt x="19050" y="362585"/>
                </a:lnTo>
                <a:close/>
              </a:path>
              <a:path w="10027920" h="4486910">
                <a:moveTo>
                  <a:pt x="19050" y="324485"/>
                </a:moveTo>
                <a:lnTo>
                  <a:pt x="0" y="324485"/>
                </a:lnTo>
                <a:lnTo>
                  <a:pt x="0" y="305435"/>
                </a:lnTo>
                <a:lnTo>
                  <a:pt x="19050" y="305435"/>
                </a:lnTo>
                <a:lnTo>
                  <a:pt x="19050" y="324485"/>
                </a:lnTo>
                <a:close/>
              </a:path>
              <a:path w="10027920" h="4486910">
                <a:moveTo>
                  <a:pt x="19050" y="286385"/>
                </a:moveTo>
                <a:lnTo>
                  <a:pt x="0" y="286385"/>
                </a:lnTo>
                <a:lnTo>
                  <a:pt x="0" y="267335"/>
                </a:lnTo>
                <a:lnTo>
                  <a:pt x="19050" y="267335"/>
                </a:lnTo>
                <a:lnTo>
                  <a:pt x="19050" y="286385"/>
                </a:lnTo>
                <a:close/>
              </a:path>
              <a:path w="10027920" h="4486910">
                <a:moveTo>
                  <a:pt x="19050" y="248285"/>
                </a:moveTo>
                <a:lnTo>
                  <a:pt x="0" y="248285"/>
                </a:lnTo>
                <a:lnTo>
                  <a:pt x="0" y="229235"/>
                </a:lnTo>
                <a:lnTo>
                  <a:pt x="19050" y="229235"/>
                </a:lnTo>
                <a:lnTo>
                  <a:pt x="19050" y="248285"/>
                </a:lnTo>
                <a:close/>
              </a:path>
              <a:path w="10027920" h="4486910">
                <a:moveTo>
                  <a:pt x="19050" y="210185"/>
                </a:moveTo>
                <a:lnTo>
                  <a:pt x="0" y="210185"/>
                </a:lnTo>
                <a:lnTo>
                  <a:pt x="0" y="191135"/>
                </a:lnTo>
                <a:lnTo>
                  <a:pt x="19050" y="191135"/>
                </a:lnTo>
                <a:lnTo>
                  <a:pt x="19050" y="210185"/>
                </a:lnTo>
                <a:close/>
              </a:path>
              <a:path w="10027920" h="4486910">
                <a:moveTo>
                  <a:pt x="19050" y="172085"/>
                </a:moveTo>
                <a:lnTo>
                  <a:pt x="0" y="172085"/>
                </a:lnTo>
                <a:lnTo>
                  <a:pt x="0" y="153035"/>
                </a:lnTo>
                <a:lnTo>
                  <a:pt x="19050" y="153035"/>
                </a:lnTo>
                <a:lnTo>
                  <a:pt x="19050" y="172085"/>
                </a:lnTo>
                <a:close/>
              </a:path>
              <a:path w="10027920" h="4486910">
                <a:moveTo>
                  <a:pt x="19050" y="133985"/>
                </a:moveTo>
                <a:lnTo>
                  <a:pt x="0" y="133985"/>
                </a:lnTo>
                <a:lnTo>
                  <a:pt x="0" y="114935"/>
                </a:lnTo>
                <a:lnTo>
                  <a:pt x="19050" y="114935"/>
                </a:lnTo>
                <a:lnTo>
                  <a:pt x="19050" y="133985"/>
                </a:lnTo>
                <a:close/>
              </a:path>
              <a:path w="10027920" h="4486910">
                <a:moveTo>
                  <a:pt x="19050" y="95885"/>
                </a:moveTo>
                <a:lnTo>
                  <a:pt x="0" y="95885"/>
                </a:lnTo>
                <a:lnTo>
                  <a:pt x="0" y="76835"/>
                </a:lnTo>
                <a:lnTo>
                  <a:pt x="19050" y="76835"/>
                </a:lnTo>
                <a:lnTo>
                  <a:pt x="19050" y="95885"/>
                </a:lnTo>
                <a:close/>
              </a:path>
              <a:path w="10027920" h="4486910">
                <a:moveTo>
                  <a:pt x="19050" y="57785"/>
                </a:moveTo>
                <a:lnTo>
                  <a:pt x="0" y="57785"/>
                </a:lnTo>
                <a:lnTo>
                  <a:pt x="0" y="38735"/>
                </a:lnTo>
                <a:lnTo>
                  <a:pt x="19050" y="38735"/>
                </a:lnTo>
                <a:lnTo>
                  <a:pt x="19050" y="57785"/>
                </a:lnTo>
                <a:close/>
              </a:path>
              <a:path w="10027920" h="4486910">
                <a:moveTo>
                  <a:pt x="19050" y="19685"/>
                </a:moveTo>
                <a:lnTo>
                  <a:pt x="0" y="19685"/>
                </a:lnTo>
                <a:lnTo>
                  <a:pt x="0" y="0"/>
                </a:lnTo>
                <a:lnTo>
                  <a:pt x="18415" y="0"/>
                </a:lnTo>
                <a:lnTo>
                  <a:pt x="18415" y="10160"/>
                </a:lnTo>
                <a:lnTo>
                  <a:pt x="9525" y="19050"/>
                </a:lnTo>
                <a:lnTo>
                  <a:pt x="19050" y="19050"/>
                </a:lnTo>
                <a:lnTo>
                  <a:pt x="19050" y="19685"/>
                </a:lnTo>
                <a:close/>
              </a:path>
              <a:path w="10027920" h="4486910">
                <a:moveTo>
                  <a:pt x="19050" y="19050"/>
                </a:moveTo>
                <a:lnTo>
                  <a:pt x="18415" y="19050"/>
                </a:lnTo>
                <a:lnTo>
                  <a:pt x="18415" y="10160"/>
                </a:lnTo>
                <a:lnTo>
                  <a:pt x="19050" y="9525"/>
                </a:lnTo>
                <a:lnTo>
                  <a:pt x="19050" y="19050"/>
                </a:lnTo>
                <a:close/>
              </a:path>
              <a:path w="10027920" h="4486910">
                <a:moveTo>
                  <a:pt x="18415" y="19050"/>
                </a:moveTo>
                <a:lnTo>
                  <a:pt x="9525" y="19050"/>
                </a:lnTo>
                <a:lnTo>
                  <a:pt x="18415" y="10160"/>
                </a:lnTo>
                <a:lnTo>
                  <a:pt x="18415" y="19050"/>
                </a:lnTo>
                <a:close/>
              </a:path>
              <a:path w="10027920" h="4486910">
                <a:moveTo>
                  <a:pt x="56515" y="19050"/>
                </a:moveTo>
                <a:lnTo>
                  <a:pt x="37465" y="19050"/>
                </a:lnTo>
                <a:lnTo>
                  <a:pt x="37465" y="0"/>
                </a:lnTo>
                <a:lnTo>
                  <a:pt x="56515" y="0"/>
                </a:lnTo>
                <a:lnTo>
                  <a:pt x="56515" y="19050"/>
                </a:lnTo>
                <a:close/>
              </a:path>
              <a:path w="10027920" h="4486910">
                <a:moveTo>
                  <a:pt x="94615" y="19050"/>
                </a:moveTo>
                <a:lnTo>
                  <a:pt x="75565" y="19050"/>
                </a:lnTo>
                <a:lnTo>
                  <a:pt x="75565" y="0"/>
                </a:lnTo>
                <a:lnTo>
                  <a:pt x="94615" y="0"/>
                </a:lnTo>
                <a:lnTo>
                  <a:pt x="94615" y="19050"/>
                </a:lnTo>
                <a:close/>
              </a:path>
              <a:path w="10027920" h="4486910">
                <a:moveTo>
                  <a:pt x="132715" y="19050"/>
                </a:moveTo>
                <a:lnTo>
                  <a:pt x="113665" y="19050"/>
                </a:lnTo>
                <a:lnTo>
                  <a:pt x="113665" y="0"/>
                </a:lnTo>
                <a:lnTo>
                  <a:pt x="132715" y="0"/>
                </a:lnTo>
                <a:lnTo>
                  <a:pt x="132715" y="19050"/>
                </a:lnTo>
                <a:close/>
              </a:path>
              <a:path w="10027920" h="4486910">
                <a:moveTo>
                  <a:pt x="170814" y="19050"/>
                </a:moveTo>
                <a:lnTo>
                  <a:pt x="151765" y="19050"/>
                </a:lnTo>
                <a:lnTo>
                  <a:pt x="151765" y="0"/>
                </a:lnTo>
                <a:lnTo>
                  <a:pt x="170814" y="0"/>
                </a:lnTo>
                <a:lnTo>
                  <a:pt x="170814" y="19050"/>
                </a:lnTo>
                <a:close/>
              </a:path>
              <a:path w="10027920" h="4486910">
                <a:moveTo>
                  <a:pt x="208914" y="19050"/>
                </a:moveTo>
                <a:lnTo>
                  <a:pt x="189864" y="19050"/>
                </a:lnTo>
                <a:lnTo>
                  <a:pt x="189864" y="0"/>
                </a:lnTo>
                <a:lnTo>
                  <a:pt x="208914" y="0"/>
                </a:lnTo>
                <a:lnTo>
                  <a:pt x="208914" y="19050"/>
                </a:lnTo>
                <a:close/>
              </a:path>
              <a:path w="10027920" h="4486910">
                <a:moveTo>
                  <a:pt x="247014" y="19050"/>
                </a:moveTo>
                <a:lnTo>
                  <a:pt x="227964" y="19050"/>
                </a:lnTo>
                <a:lnTo>
                  <a:pt x="227964" y="0"/>
                </a:lnTo>
                <a:lnTo>
                  <a:pt x="247014" y="0"/>
                </a:lnTo>
                <a:lnTo>
                  <a:pt x="247014" y="19050"/>
                </a:lnTo>
                <a:close/>
              </a:path>
              <a:path w="10027920" h="4486910">
                <a:moveTo>
                  <a:pt x="285114" y="19050"/>
                </a:moveTo>
                <a:lnTo>
                  <a:pt x="266064" y="19050"/>
                </a:lnTo>
                <a:lnTo>
                  <a:pt x="266064" y="0"/>
                </a:lnTo>
                <a:lnTo>
                  <a:pt x="285114" y="0"/>
                </a:lnTo>
                <a:lnTo>
                  <a:pt x="285114" y="19050"/>
                </a:lnTo>
                <a:close/>
              </a:path>
              <a:path w="10027920" h="4486910">
                <a:moveTo>
                  <a:pt x="323214" y="19050"/>
                </a:moveTo>
                <a:lnTo>
                  <a:pt x="304164" y="19050"/>
                </a:lnTo>
                <a:lnTo>
                  <a:pt x="304164" y="0"/>
                </a:lnTo>
                <a:lnTo>
                  <a:pt x="323214" y="0"/>
                </a:lnTo>
                <a:lnTo>
                  <a:pt x="323214" y="19050"/>
                </a:lnTo>
                <a:close/>
              </a:path>
              <a:path w="10027920" h="4486910">
                <a:moveTo>
                  <a:pt x="361314" y="19050"/>
                </a:moveTo>
                <a:lnTo>
                  <a:pt x="342264" y="19050"/>
                </a:lnTo>
                <a:lnTo>
                  <a:pt x="342264" y="0"/>
                </a:lnTo>
                <a:lnTo>
                  <a:pt x="361314" y="0"/>
                </a:lnTo>
                <a:lnTo>
                  <a:pt x="361314" y="19050"/>
                </a:lnTo>
                <a:close/>
              </a:path>
              <a:path w="10027920" h="4486910">
                <a:moveTo>
                  <a:pt x="399414" y="19050"/>
                </a:moveTo>
                <a:lnTo>
                  <a:pt x="380364" y="19050"/>
                </a:lnTo>
                <a:lnTo>
                  <a:pt x="380364" y="0"/>
                </a:lnTo>
                <a:lnTo>
                  <a:pt x="399414" y="0"/>
                </a:lnTo>
                <a:lnTo>
                  <a:pt x="399414" y="19050"/>
                </a:lnTo>
                <a:close/>
              </a:path>
              <a:path w="10027920" h="4486910">
                <a:moveTo>
                  <a:pt x="437514" y="19050"/>
                </a:moveTo>
                <a:lnTo>
                  <a:pt x="418464" y="19050"/>
                </a:lnTo>
                <a:lnTo>
                  <a:pt x="418464" y="0"/>
                </a:lnTo>
                <a:lnTo>
                  <a:pt x="437514" y="0"/>
                </a:lnTo>
                <a:lnTo>
                  <a:pt x="437514" y="19050"/>
                </a:lnTo>
                <a:close/>
              </a:path>
              <a:path w="10027920" h="4486910">
                <a:moveTo>
                  <a:pt x="475614" y="19050"/>
                </a:moveTo>
                <a:lnTo>
                  <a:pt x="456564" y="19050"/>
                </a:lnTo>
                <a:lnTo>
                  <a:pt x="456564" y="0"/>
                </a:lnTo>
                <a:lnTo>
                  <a:pt x="475614" y="0"/>
                </a:lnTo>
                <a:lnTo>
                  <a:pt x="475614" y="19050"/>
                </a:lnTo>
                <a:close/>
              </a:path>
              <a:path w="10027920" h="4486910">
                <a:moveTo>
                  <a:pt x="513714" y="19050"/>
                </a:moveTo>
                <a:lnTo>
                  <a:pt x="494664" y="19050"/>
                </a:lnTo>
                <a:lnTo>
                  <a:pt x="494664" y="0"/>
                </a:lnTo>
                <a:lnTo>
                  <a:pt x="513714" y="0"/>
                </a:lnTo>
                <a:lnTo>
                  <a:pt x="513714" y="19050"/>
                </a:lnTo>
                <a:close/>
              </a:path>
              <a:path w="10027920" h="4486910">
                <a:moveTo>
                  <a:pt x="551815" y="19050"/>
                </a:moveTo>
                <a:lnTo>
                  <a:pt x="532765" y="19050"/>
                </a:lnTo>
                <a:lnTo>
                  <a:pt x="532765" y="0"/>
                </a:lnTo>
                <a:lnTo>
                  <a:pt x="551815" y="0"/>
                </a:lnTo>
                <a:lnTo>
                  <a:pt x="551815" y="19050"/>
                </a:lnTo>
                <a:close/>
              </a:path>
              <a:path w="10027920" h="4486910">
                <a:moveTo>
                  <a:pt x="589915" y="19050"/>
                </a:moveTo>
                <a:lnTo>
                  <a:pt x="570865" y="19050"/>
                </a:lnTo>
                <a:lnTo>
                  <a:pt x="570865" y="0"/>
                </a:lnTo>
                <a:lnTo>
                  <a:pt x="589915" y="0"/>
                </a:lnTo>
                <a:lnTo>
                  <a:pt x="589915" y="19050"/>
                </a:lnTo>
                <a:close/>
              </a:path>
              <a:path w="10027920" h="4486910">
                <a:moveTo>
                  <a:pt x="628015" y="19050"/>
                </a:moveTo>
                <a:lnTo>
                  <a:pt x="608965" y="19050"/>
                </a:lnTo>
                <a:lnTo>
                  <a:pt x="608965" y="0"/>
                </a:lnTo>
                <a:lnTo>
                  <a:pt x="628015" y="0"/>
                </a:lnTo>
                <a:lnTo>
                  <a:pt x="628015" y="19050"/>
                </a:lnTo>
                <a:close/>
              </a:path>
              <a:path w="10027920" h="4486910">
                <a:moveTo>
                  <a:pt x="666115" y="19050"/>
                </a:moveTo>
                <a:lnTo>
                  <a:pt x="647065" y="19050"/>
                </a:lnTo>
                <a:lnTo>
                  <a:pt x="647065" y="0"/>
                </a:lnTo>
                <a:lnTo>
                  <a:pt x="666115" y="0"/>
                </a:lnTo>
                <a:lnTo>
                  <a:pt x="666115" y="19050"/>
                </a:lnTo>
                <a:close/>
              </a:path>
              <a:path w="10027920" h="4486910">
                <a:moveTo>
                  <a:pt x="704215" y="19050"/>
                </a:moveTo>
                <a:lnTo>
                  <a:pt x="685165" y="19050"/>
                </a:lnTo>
                <a:lnTo>
                  <a:pt x="685165" y="0"/>
                </a:lnTo>
                <a:lnTo>
                  <a:pt x="704215" y="0"/>
                </a:lnTo>
                <a:lnTo>
                  <a:pt x="704215" y="19050"/>
                </a:lnTo>
                <a:close/>
              </a:path>
              <a:path w="10027920" h="4486910">
                <a:moveTo>
                  <a:pt x="742315" y="19050"/>
                </a:moveTo>
                <a:lnTo>
                  <a:pt x="723265" y="19050"/>
                </a:lnTo>
                <a:lnTo>
                  <a:pt x="723265" y="0"/>
                </a:lnTo>
                <a:lnTo>
                  <a:pt x="742315" y="0"/>
                </a:lnTo>
                <a:lnTo>
                  <a:pt x="742315" y="19050"/>
                </a:lnTo>
                <a:close/>
              </a:path>
              <a:path w="10027920" h="4486910">
                <a:moveTo>
                  <a:pt x="780415" y="19050"/>
                </a:moveTo>
                <a:lnTo>
                  <a:pt x="761365" y="19050"/>
                </a:lnTo>
                <a:lnTo>
                  <a:pt x="761365" y="0"/>
                </a:lnTo>
                <a:lnTo>
                  <a:pt x="780415" y="0"/>
                </a:lnTo>
                <a:lnTo>
                  <a:pt x="780415" y="19050"/>
                </a:lnTo>
                <a:close/>
              </a:path>
              <a:path w="10027920" h="4486910">
                <a:moveTo>
                  <a:pt x="818514" y="19050"/>
                </a:moveTo>
                <a:lnTo>
                  <a:pt x="799465" y="19050"/>
                </a:lnTo>
                <a:lnTo>
                  <a:pt x="799465" y="0"/>
                </a:lnTo>
                <a:lnTo>
                  <a:pt x="818514" y="0"/>
                </a:lnTo>
                <a:lnTo>
                  <a:pt x="818514" y="19050"/>
                </a:lnTo>
                <a:close/>
              </a:path>
              <a:path w="10027920" h="4486910">
                <a:moveTo>
                  <a:pt x="856614" y="19050"/>
                </a:moveTo>
                <a:lnTo>
                  <a:pt x="837564" y="19050"/>
                </a:lnTo>
                <a:lnTo>
                  <a:pt x="837564" y="0"/>
                </a:lnTo>
                <a:lnTo>
                  <a:pt x="856614" y="0"/>
                </a:lnTo>
                <a:lnTo>
                  <a:pt x="856614" y="19050"/>
                </a:lnTo>
                <a:close/>
              </a:path>
              <a:path w="10027920" h="4486910">
                <a:moveTo>
                  <a:pt x="894714" y="19050"/>
                </a:moveTo>
                <a:lnTo>
                  <a:pt x="875664" y="19050"/>
                </a:lnTo>
                <a:lnTo>
                  <a:pt x="875664" y="0"/>
                </a:lnTo>
                <a:lnTo>
                  <a:pt x="894714" y="0"/>
                </a:lnTo>
                <a:lnTo>
                  <a:pt x="894714" y="19050"/>
                </a:lnTo>
                <a:close/>
              </a:path>
              <a:path w="10027920" h="4486910">
                <a:moveTo>
                  <a:pt x="932814" y="19050"/>
                </a:moveTo>
                <a:lnTo>
                  <a:pt x="913764" y="19050"/>
                </a:lnTo>
                <a:lnTo>
                  <a:pt x="913764" y="0"/>
                </a:lnTo>
                <a:lnTo>
                  <a:pt x="932814" y="0"/>
                </a:lnTo>
                <a:lnTo>
                  <a:pt x="932814" y="19050"/>
                </a:lnTo>
                <a:close/>
              </a:path>
              <a:path w="10027920" h="4486910">
                <a:moveTo>
                  <a:pt x="970914" y="19050"/>
                </a:moveTo>
                <a:lnTo>
                  <a:pt x="951864" y="19050"/>
                </a:lnTo>
                <a:lnTo>
                  <a:pt x="951864" y="0"/>
                </a:lnTo>
                <a:lnTo>
                  <a:pt x="970914" y="0"/>
                </a:lnTo>
                <a:lnTo>
                  <a:pt x="970914" y="19050"/>
                </a:lnTo>
                <a:close/>
              </a:path>
              <a:path w="10027920" h="4486910">
                <a:moveTo>
                  <a:pt x="1009014" y="19050"/>
                </a:moveTo>
                <a:lnTo>
                  <a:pt x="989964" y="19050"/>
                </a:lnTo>
                <a:lnTo>
                  <a:pt x="989964" y="0"/>
                </a:lnTo>
                <a:lnTo>
                  <a:pt x="1009014" y="0"/>
                </a:lnTo>
                <a:lnTo>
                  <a:pt x="1009014" y="19050"/>
                </a:lnTo>
                <a:close/>
              </a:path>
              <a:path w="10027920" h="4486910">
                <a:moveTo>
                  <a:pt x="1047114" y="19050"/>
                </a:moveTo>
                <a:lnTo>
                  <a:pt x="1028064" y="19050"/>
                </a:lnTo>
                <a:lnTo>
                  <a:pt x="1028064" y="0"/>
                </a:lnTo>
                <a:lnTo>
                  <a:pt x="1047114" y="0"/>
                </a:lnTo>
                <a:lnTo>
                  <a:pt x="1047114" y="19050"/>
                </a:lnTo>
                <a:close/>
              </a:path>
              <a:path w="10027920" h="4486910">
                <a:moveTo>
                  <a:pt x="1085214" y="19050"/>
                </a:moveTo>
                <a:lnTo>
                  <a:pt x="1066164" y="19050"/>
                </a:lnTo>
                <a:lnTo>
                  <a:pt x="1066164" y="0"/>
                </a:lnTo>
                <a:lnTo>
                  <a:pt x="1085214" y="0"/>
                </a:lnTo>
                <a:lnTo>
                  <a:pt x="1085214" y="19050"/>
                </a:lnTo>
                <a:close/>
              </a:path>
              <a:path w="10027920" h="4486910">
                <a:moveTo>
                  <a:pt x="1123314" y="19050"/>
                </a:moveTo>
                <a:lnTo>
                  <a:pt x="1104264" y="19050"/>
                </a:lnTo>
                <a:lnTo>
                  <a:pt x="1104264" y="0"/>
                </a:lnTo>
                <a:lnTo>
                  <a:pt x="1123314" y="0"/>
                </a:lnTo>
                <a:lnTo>
                  <a:pt x="1123314" y="19050"/>
                </a:lnTo>
                <a:close/>
              </a:path>
              <a:path w="10027920" h="4486910">
                <a:moveTo>
                  <a:pt x="1161414" y="19050"/>
                </a:moveTo>
                <a:lnTo>
                  <a:pt x="1142364" y="19050"/>
                </a:lnTo>
                <a:lnTo>
                  <a:pt x="1142364" y="0"/>
                </a:lnTo>
                <a:lnTo>
                  <a:pt x="1161414" y="0"/>
                </a:lnTo>
                <a:lnTo>
                  <a:pt x="1161414" y="19050"/>
                </a:lnTo>
                <a:close/>
              </a:path>
              <a:path w="10027920" h="4486910">
                <a:moveTo>
                  <a:pt x="1199514" y="19050"/>
                </a:moveTo>
                <a:lnTo>
                  <a:pt x="1180464" y="19050"/>
                </a:lnTo>
                <a:lnTo>
                  <a:pt x="1180464" y="0"/>
                </a:lnTo>
                <a:lnTo>
                  <a:pt x="1199514" y="0"/>
                </a:lnTo>
                <a:lnTo>
                  <a:pt x="1199514" y="19050"/>
                </a:lnTo>
                <a:close/>
              </a:path>
              <a:path w="10027920" h="4486910">
                <a:moveTo>
                  <a:pt x="1237614" y="19050"/>
                </a:moveTo>
                <a:lnTo>
                  <a:pt x="1218564" y="19050"/>
                </a:lnTo>
                <a:lnTo>
                  <a:pt x="1218564" y="0"/>
                </a:lnTo>
                <a:lnTo>
                  <a:pt x="1237614" y="0"/>
                </a:lnTo>
                <a:lnTo>
                  <a:pt x="1237614" y="19050"/>
                </a:lnTo>
                <a:close/>
              </a:path>
              <a:path w="10027920" h="4486910">
                <a:moveTo>
                  <a:pt x="1275714" y="19050"/>
                </a:moveTo>
                <a:lnTo>
                  <a:pt x="1256664" y="19050"/>
                </a:lnTo>
                <a:lnTo>
                  <a:pt x="1256664" y="0"/>
                </a:lnTo>
                <a:lnTo>
                  <a:pt x="1275714" y="0"/>
                </a:lnTo>
                <a:lnTo>
                  <a:pt x="1275714" y="19050"/>
                </a:lnTo>
                <a:close/>
              </a:path>
              <a:path w="10027920" h="4486910">
                <a:moveTo>
                  <a:pt x="1313814" y="19050"/>
                </a:moveTo>
                <a:lnTo>
                  <a:pt x="1294764" y="19050"/>
                </a:lnTo>
                <a:lnTo>
                  <a:pt x="1294764" y="0"/>
                </a:lnTo>
                <a:lnTo>
                  <a:pt x="1313814" y="0"/>
                </a:lnTo>
                <a:lnTo>
                  <a:pt x="1313814" y="19050"/>
                </a:lnTo>
                <a:close/>
              </a:path>
              <a:path w="10027920" h="4486910">
                <a:moveTo>
                  <a:pt x="1351914" y="19050"/>
                </a:moveTo>
                <a:lnTo>
                  <a:pt x="1332864" y="19050"/>
                </a:lnTo>
                <a:lnTo>
                  <a:pt x="1332864" y="0"/>
                </a:lnTo>
                <a:lnTo>
                  <a:pt x="1351914" y="0"/>
                </a:lnTo>
                <a:lnTo>
                  <a:pt x="1351914" y="19050"/>
                </a:lnTo>
                <a:close/>
              </a:path>
              <a:path w="10027920" h="4486910">
                <a:moveTo>
                  <a:pt x="1390014" y="19050"/>
                </a:moveTo>
                <a:lnTo>
                  <a:pt x="1370964" y="19050"/>
                </a:lnTo>
                <a:lnTo>
                  <a:pt x="1370964" y="0"/>
                </a:lnTo>
                <a:lnTo>
                  <a:pt x="1390014" y="0"/>
                </a:lnTo>
                <a:lnTo>
                  <a:pt x="1390014" y="19050"/>
                </a:lnTo>
                <a:close/>
              </a:path>
              <a:path w="10027920" h="4486910">
                <a:moveTo>
                  <a:pt x="1428114" y="19050"/>
                </a:moveTo>
                <a:lnTo>
                  <a:pt x="1409064" y="19050"/>
                </a:lnTo>
                <a:lnTo>
                  <a:pt x="1409064" y="0"/>
                </a:lnTo>
                <a:lnTo>
                  <a:pt x="1428114" y="0"/>
                </a:lnTo>
                <a:lnTo>
                  <a:pt x="1428114" y="19050"/>
                </a:lnTo>
                <a:close/>
              </a:path>
              <a:path w="10027920" h="4486910">
                <a:moveTo>
                  <a:pt x="1466214" y="19050"/>
                </a:moveTo>
                <a:lnTo>
                  <a:pt x="1447164" y="19050"/>
                </a:lnTo>
                <a:lnTo>
                  <a:pt x="1447164" y="0"/>
                </a:lnTo>
                <a:lnTo>
                  <a:pt x="1466214" y="0"/>
                </a:lnTo>
                <a:lnTo>
                  <a:pt x="1466214" y="19050"/>
                </a:lnTo>
                <a:close/>
              </a:path>
              <a:path w="10027920" h="4486910">
                <a:moveTo>
                  <a:pt x="1504314" y="19050"/>
                </a:moveTo>
                <a:lnTo>
                  <a:pt x="1485264" y="19050"/>
                </a:lnTo>
                <a:lnTo>
                  <a:pt x="1485264" y="0"/>
                </a:lnTo>
                <a:lnTo>
                  <a:pt x="1504314" y="0"/>
                </a:lnTo>
                <a:lnTo>
                  <a:pt x="1504314" y="19050"/>
                </a:lnTo>
                <a:close/>
              </a:path>
              <a:path w="10027920" h="4486910">
                <a:moveTo>
                  <a:pt x="1542414" y="19050"/>
                </a:moveTo>
                <a:lnTo>
                  <a:pt x="1523364" y="19050"/>
                </a:lnTo>
                <a:lnTo>
                  <a:pt x="1523364" y="0"/>
                </a:lnTo>
                <a:lnTo>
                  <a:pt x="1542414" y="0"/>
                </a:lnTo>
                <a:lnTo>
                  <a:pt x="1542414" y="19050"/>
                </a:lnTo>
                <a:close/>
              </a:path>
              <a:path w="10027920" h="4486910">
                <a:moveTo>
                  <a:pt x="1580514" y="19050"/>
                </a:moveTo>
                <a:lnTo>
                  <a:pt x="1561464" y="19050"/>
                </a:lnTo>
                <a:lnTo>
                  <a:pt x="1561464" y="0"/>
                </a:lnTo>
                <a:lnTo>
                  <a:pt x="1580514" y="0"/>
                </a:lnTo>
                <a:lnTo>
                  <a:pt x="1580514" y="19050"/>
                </a:lnTo>
                <a:close/>
              </a:path>
              <a:path w="10027920" h="4486910">
                <a:moveTo>
                  <a:pt x="1618614" y="19050"/>
                </a:moveTo>
                <a:lnTo>
                  <a:pt x="1599564" y="19050"/>
                </a:lnTo>
                <a:lnTo>
                  <a:pt x="1599564" y="0"/>
                </a:lnTo>
                <a:lnTo>
                  <a:pt x="1618614" y="0"/>
                </a:lnTo>
                <a:lnTo>
                  <a:pt x="1618614" y="19050"/>
                </a:lnTo>
                <a:close/>
              </a:path>
              <a:path w="10027920" h="4486910">
                <a:moveTo>
                  <a:pt x="1656714" y="19050"/>
                </a:moveTo>
                <a:lnTo>
                  <a:pt x="1637664" y="19050"/>
                </a:lnTo>
                <a:lnTo>
                  <a:pt x="1637664" y="0"/>
                </a:lnTo>
                <a:lnTo>
                  <a:pt x="1656714" y="0"/>
                </a:lnTo>
                <a:lnTo>
                  <a:pt x="1656714" y="19050"/>
                </a:lnTo>
                <a:close/>
              </a:path>
              <a:path w="10027920" h="4486910">
                <a:moveTo>
                  <a:pt x="1694814" y="19050"/>
                </a:moveTo>
                <a:lnTo>
                  <a:pt x="1675764" y="19050"/>
                </a:lnTo>
                <a:lnTo>
                  <a:pt x="1675764" y="0"/>
                </a:lnTo>
                <a:lnTo>
                  <a:pt x="1694814" y="0"/>
                </a:lnTo>
                <a:lnTo>
                  <a:pt x="1694814" y="19050"/>
                </a:lnTo>
                <a:close/>
              </a:path>
              <a:path w="10027920" h="4486910">
                <a:moveTo>
                  <a:pt x="1732914" y="19050"/>
                </a:moveTo>
                <a:lnTo>
                  <a:pt x="1713864" y="19050"/>
                </a:lnTo>
                <a:lnTo>
                  <a:pt x="1713864" y="0"/>
                </a:lnTo>
                <a:lnTo>
                  <a:pt x="1732914" y="0"/>
                </a:lnTo>
                <a:lnTo>
                  <a:pt x="1732914" y="19050"/>
                </a:lnTo>
                <a:close/>
              </a:path>
              <a:path w="10027920" h="4486910">
                <a:moveTo>
                  <a:pt x="1771014" y="19050"/>
                </a:moveTo>
                <a:lnTo>
                  <a:pt x="1751964" y="19050"/>
                </a:lnTo>
                <a:lnTo>
                  <a:pt x="1751964" y="0"/>
                </a:lnTo>
                <a:lnTo>
                  <a:pt x="1771014" y="0"/>
                </a:lnTo>
                <a:lnTo>
                  <a:pt x="1771014" y="19050"/>
                </a:lnTo>
                <a:close/>
              </a:path>
              <a:path w="10027920" h="4486910">
                <a:moveTo>
                  <a:pt x="1809114" y="19050"/>
                </a:moveTo>
                <a:lnTo>
                  <a:pt x="1790064" y="19050"/>
                </a:lnTo>
                <a:lnTo>
                  <a:pt x="1790064" y="0"/>
                </a:lnTo>
                <a:lnTo>
                  <a:pt x="1809114" y="0"/>
                </a:lnTo>
                <a:lnTo>
                  <a:pt x="1809114" y="19050"/>
                </a:lnTo>
                <a:close/>
              </a:path>
              <a:path w="10027920" h="4486910">
                <a:moveTo>
                  <a:pt x="1847214" y="19050"/>
                </a:moveTo>
                <a:lnTo>
                  <a:pt x="1828164" y="19050"/>
                </a:lnTo>
                <a:lnTo>
                  <a:pt x="1828164" y="0"/>
                </a:lnTo>
                <a:lnTo>
                  <a:pt x="1847214" y="0"/>
                </a:lnTo>
                <a:lnTo>
                  <a:pt x="1847214" y="19050"/>
                </a:lnTo>
                <a:close/>
              </a:path>
              <a:path w="10027920" h="4486910">
                <a:moveTo>
                  <a:pt x="1885314" y="19050"/>
                </a:moveTo>
                <a:lnTo>
                  <a:pt x="1866264" y="19050"/>
                </a:lnTo>
                <a:lnTo>
                  <a:pt x="1866264" y="0"/>
                </a:lnTo>
                <a:lnTo>
                  <a:pt x="1885314" y="0"/>
                </a:lnTo>
                <a:lnTo>
                  <a:pt x="1885314" y="19050"/>
                </a:lnTo>
                <a:close/>
              </a:path>
              <a:path w="10027920" h="4486910">
                <a:moveTo>
                  <a:pt x="1923414" y="19050"/>
                </a:moveTo>
                <a:lnTo>
                  <a:pt x="1904364" y="19050"/>
                </a:lnTo>
                <a:lnTo>
                  <a:pt x="1904364" y="0"/>
                </a:lnTo>
                <a:lnTo>
                  <a:pt x="1923414" y="0"/>
                </a:lnTo>
                <a:lnTo>
                  <a:pt x="1923414" y="19050"/>
                </a:lnTo>
                <a:close/>
              </a:path>
              <a:path w="10027920" h="4486910">
                <a:moveTo>
                  <a:pt x="1961514" y="19050"/>
                </a:moveTo>
                <a:lnTo>
                  <a:pt x="1942464" y="19050"/>
                </a:lnTo>
                <a:lnTo>
                  <a:pt x="1942464" y="0"/>
                </a:lnTo>
                <a:lnTo>
                  <a:pt x="1961514" y="0"/>
                </a:lnTo>
                <a:lnTo>
                  <a:pt x="1961514" y="19050"/>
                </a:lnTo>
                <a:close/>
              </a:path>
              <a:path w="10027920" h="4486910">
                <a:moveTo>
                  <a:pt x="1999614" y="19050"/>
                </a:moveTo>
                <a:lnTo>
                  <a:pt x="1980564" y="19050"/>
                </a:lnTo>
                <a:lnTo>
                  <a:pt x="1980564" y="0"/>
                </a:lnTo>
                <a:lnTo>
                  <a:pt x="1999614" y="0"/>
                </a:lnTo>
                <a:lnTo>
                  <a:pt x="1999614" y="19050"/>
                </a:lnTo>
                <a:close/>
              </a:path>
              <a:path w="10027920" h="4486910">
                <a:moveTo>
                  <a:pt x="2037714" y="19050"/>
                </a:moveTo>
                <a:lnTo>
                  <a:pt x="2018664" y="19050"/>
                </a:lnTo>
                <a:lnTo>
                  <a:pt x="2018664" y="0"/>
                </a:lnTo>
                <a:lnTo>
                  <a:pt x="2037714" y="0"/>
                </a:lnTo>
                <a:lnTo>
                  <a:pt x="2037714" y="19050"/>
                </a:lnTo>
                <a:close/>
              </a:path>
              <a:path w="10027920" h="4486910">
                <a:moveTo>
                  <a:pt x="2075814" y="19050"/>
                </a:moveTo>
                <a:lnTo>
                  <a:pt x="2056764" y="19050"/>
                </a:lnTo>
                <a:lnTo>
                  <a:pt x="2056764" y="0"/>
                </a:lnTo>
                <a:lnTo>
                  <a:pt x="2075814" y="0"/>
                </a:lnTo>
                <a:lnTo>
                  <a:pt x="2075814" y="19050"/>
                </a:lnTo>
                <a:close/>
              </a:path>
              <a:path w="10027920" h="4486910">
                <a:moveTo>
                  <a:pt x="2113915" y="19050"/>
                </a:moveTo>
                <a:lnTo>
                  <a:pt x="2094864" y="19050"/>
                </a:lnTo>
                <a:lnTo>
                  <a:pt x="2094864" y="0"/>
                </a:lnTo>
                <a:lnTo>
                  <a:pt x="2113915" y="0"/>
                </a:lnTo>
                <a:lnTo>
                  <a:pt x="2113915" y="19050"/>
                </a:lnTo>
                <a:close/>
              </a:path>
              <a:path w="10027920" h="4486910">
                <a:moveTo>
                  <a:pt x="2152015" y="19050"/>
                </a:moveTo>
                <a:lnTo>
                  <a:pt x="2132965" y="19050"/>
                </a:lnTo>
                <a:lnTo>
                  <a:pt x="2132965" y="0"/>
                </a:lnTo>
                <a:lnTo>
                  <a:pt x="2152015" y="0"/>
                </a:lnTo>
                <a:lnTo>
                  <a:pt x="2152015" y="19050"/>
                </a:lnTo>
                <a:close/>
              </a:path>
              <a:path w="10027920" h="4486910">
                <a:moveTo>
                  <a:pt x="2190115" y="19050"/>
                </a:moveTo>
                <a:lnTo>
                  <a:pt x="2171065" y="19050"/>
                </a:lnTo>
                <a:lnTo>
                  <a:pt x="2171065" y="0"/>
                </a:lnTo>
                <a:lnTo>
                  <a:pt x="2190115" y="0"/>
                </a:lnTo>
                <a:lnTo>
                  <a:pt x="2190115" y="19050"/>
                </a:lnTo>
                <a:close/>
              </a:path>
              <a:path w="10027920" h="4486910">
                <a:moveTo>
                  <a:pt x="2228215" y="19050"/>
                </a:moveTo>
                <a:lnTo>
                  <a:pt x="2209165" y="19050"/>
                </a:lnTo>
                <a:lnTo>
                  <a:pt x="2209165" y="0"/>
                </a:lnTo>
                <a:lnTo>
                  <a:pt x="2228215" y="0"/>
                </a:lnTo>
                <a:lnTo>
                  <a:pt x="2228215" y="19050"/>
                </a:lnTo>
                <a:close/>
              </a:path>
              <a:path w="10027920" h="4486910">
                <a:moveTo>
                  <a:pt x="2266315" y="19050"/>
                </a:moveTo>
                <a:lnTo>
                  <a:pt x="2247265" y="19050"/>
                </a:lnTo>
                <a:lnTo>
                  <a:pt x="2247265" y="0"/>
                </a:lnTo>
                <a:lnTo>
                  <a:pt x="2266315" y="0"/>
                </a:lnTo>
                <a:lnTo>
                  <a:pt x="2266315" y="19050"/>
                </a:lnTo>
                <a:close/>
              </a:path>
              <a:path w="10027920" h="4486910">
                <a:moveTo>
                  <a:pt x="2304415" y="19050"/>
                </a:moveTo>
                <a:lnTo>
                  <a:pt x="2285365" y="19050"/>
                </a:lnTo>
                <a:lnTo>
                  <a:pt x="2285365" y="0"/>
                </a:lnTo>
                <a:lnTo>
                  <a:pt x="2304415" y="0"/>
                </a:lnTo>
                <a:lnTo>
                  <a:pt x="2304415" y="19050"/>
                </a:lnTo>
                <a:close/>
              </a:path>
              <a:path w="10027920" h="4486910">
                <a:moveTo>
                  <a:pt x="2342515" y="19050"/>
                </a:moveTo>
                <a:lnTo>
                  <a:pt x="2323465" y="19050"/>
                </a:lnTo>
                <a:lnTo>
                  <a:pt x="2323465" y="0"/>
                </a:lnTo>
                <a:lnTo>
                  <a:pt x="2342515" y="0"/>
                </a:lnTo>
                <a:lnTo>
                  <a:pt x="2342515" y="19050"/>
                </a:lnTo>
                <a:close/>
              </a:path>
              <a:path w="10027920" h="4486910">
                <a:moveTo>
                  <a:pt x="2380615" y="19050"/>
                </a:moveTo>
                <a:lnTo>
                  <a:pt x="2361565" y="19050"/>
                </a:lnTo>
                <a:lnTo>
                  <a:pt x="2361565" y="0"/>
                </a:lnTo>
                <a:lnTo>
                  <a:pt x="2380615" y="0"/>
                </a:lnTo>
                <a:lnTo>
                  <a:pt x="2380615" y="19050"/>
                </a:lnTo>
                <a:close/>
              </a:path>
              <a:path w="10027920" h="4486910">
                <a:moveTo>
                  <a:pt x="2418715" y="19050"/>
                </a:moveTo>
                <a:lnTo>
                  <a:pt x="2399665" y="19050"/>
                </a:lnTo>
                <a:lnTo>
                  <a:pt x="2399665" y="0"/>
                </a:lnTo>
                <a:lnTo>
                  <a:pt x="2418715" y="0"/>
                </a:lnTo>
                <a:lnTo>
                  <a:pt x="2418715" y="19050"/>
                </a:lnTo>
                <a:close/>
              </a:path>
              <a:path w="10027920" h="4486910">
                <a:moveTo>
                  <a:pt x="2456815" y="19050"/>
                </a:moveTo>
                <a:lnTo>
                  <a:pt x="2437765" y="19050"/>
                </a:lnTo>
                <a:lnTo>
                  <a:pt x="2437765" y="0"/>
                </a:lnTo>
                <a:lnTo>
                  <a:pt x="2456815" y="0"/>
                </a:lnTo>
                <a:lnTo>
                  <a:pt x="2456815" y="19050"/>
                </a:lnTo>
                <a:close/>
              </a:path>
              <a:path w="10027920" h="4486910">
                <a:moveTo>
                  <a:pt x="2494915" y="19050"/>
                </a:moveTo>
                <a:lnTo>
                  <a:pt x="2475865" y="19050"/>
                </a:lnTo>
                <a:lnTo>
                  <a:pt x="2475865" y="0"/>
                </a:lnTo>
                <a:lnTo>
                  <a:pt x="2494915" y="0"/>
                </a:lnTo>
                <a:lnTo>
                  <a:pt x="2494915" y="19050"/>
                </a:lnTo>
                <a:close/>
              </a:path>
              <a:path w="10027920" h="4486910">
                <a:moveTo>
                  <a:pt x="2533015" y="19050"/>
                </a:moveTo>
                <a:lnTo>
                  <a:pt x="2513965" y="19050"/>
                </a:lnTo>
                <a:lnTo>
                  <a:pt x="2513965" y="0"/>
                </a:lnTo>
                <a:lnTo>
                  <a:pt x="2533015" y="0"/>
                </a:lnTo>
                <a:lnTo>
                  <a:pt x="2533015" y="19050"/>
                </a:lnTo>
                <a:close/>
              </a:path>
              <a:path w="10027920" h="4486910">
                <a:moveTo>
                  <a:pt x="2571115" y="19050"/>
                </a:moveTo>
                <a:lnTo>
                  <a:pt x="2552065" y="19050"/>
                </a:lnTo>
                <a:lnTo>
                  <a:pt x="2552065" y="0"/>
                </a:lnTo>
                <a:lnTo>
                  <a:pt x="2571115" y="0"/>
                </a:lnTo>
                <a:lnTo>
                  <a:pt x="2571115" y="19050"/>
                </a:lnTo>
                <a:close/>
              </a:path>
              <a:path w="10027920" h="4486910">
                <a:moveTo>
                  <a:pt x="2609215" y="19050"/>
                </a:moveTo>
                <a:lnTo>
                  <a:pt x="2590165" y="19050"/>
                </a:lnTo>
                <a:lnTo>
                  <a:pt x="2590165" y="0"/>
                </a:lnTo>
                <a:lnTo>
                  <a:pt x="2609215" y="0"/>
                </a:lnTo>
                <a:lnTo>
                  <a:pt x="2609215" y="19050"/>
                </a:lnTo>
                <a:close/>
              </a:path>
              <a:path w="10027920" h="4486910">
                <a:moveTo>
                  <a:pt x="2647315" y="19050"/>
                </a:moveTo>
                <a:lnTo>
                  <a:pt x="2628265" y="19050"/>
                </a:lnTo>
                <a:lnTo>
                  <a:pt x="2628265" y="0"/>
                </a:lnTo>
                <a:lnTo>
                  <a:pt x="2647315" y="0"/>
                </a:lnTo>
                <a:lnTo>
                  <a:pt x="2647315" y="19050"/>
                </a:lnTo>
                <a:close/>
              </a:path>
              <a:path w="10027920" h="4486910">
                <a:moveTo>
                  <a:pt x="2685415" y="19050"/>
                </a:moveTo>
                <a:lnTo>
                  <a:pt x="2666365" y="19050"/>
                </a:lnTo>
                <a:lnTo>
                  <a:pt x="2666365" y="0"/>
                </a:lnTo>
                <a:lnTo>
                  <a:pt x="2685415" y="0"/>
                </a:lnTo>
                <a:lnTo>
                  <a:pt x="2685415" y="19050"/>
                </a:lnTo>
                <a:close/>
              </a:path>
              <a:path w="10027920" h="4486910">
                <a:moveTo>
                  <a:pt x="2723515" y="19050"/>
                </a:moveTo>
                <a:lnTo>
                  <a:pt x="2704465" y="19050"/>
                </a:lnTo>
                <a:lnTo>
                  <a:pt x="2704465" y="0"/>
                </a:lnTo>
                <a:lnTo>
                  <a:pt x="2723515" y="0"/>
                </a:lnTo>
                <a:lnTo>
                  <a:pt x="2723515" y="19050"/>
                </a:lnTo>
                <a:close/>
              </a:path>
              <a:path w="10027920" h="4486910">
                <a:moveTo>
                  <a:pt x="2761615" y="19050"/>
                </a:moveTo>
                <a:lnTo>
                  <a:pt x="2742565" y="19050"/>
                </a:lnTo>
                <a:lnTo>
                  <a:pt x="2742565" y="0"/>
                </a:lnTo>
                <a:lnTo>
                  <a:pt x="2761615" y="0"/>
                </a:lnTo>
                <a:lnTo>
                  <a:pt x="2761615" y="19050"/>
                </a:lnTo>
                <a:close/>
              </a:path>
              <a:path w="10027920" h="4486910">
                <a:moveTo>
                  <a:pt x="2799715" y="19050"/>
                </a:moveTo>
                <a:lnTo>
                  <a:pt x="2780665" y="19050"/>
                </a:lnTo>
                <a:lnTo>
                  <a:pt x="2780665" y="0"/>
                </a:lnTo>
                <a:lnTo>
                  <a:pt x="2799715" y="0"/>
                </a:lnTo>
                <a:lnTo>
                  <a:pt x="2799715" y="19050"/>
                </a:lnTo>
                <a:close/>
              </a:path>
              <a:path w="10027920" h="4486910">
                <a:moveTo>
                  <a:pt x="2837815" y="19050"/>
                </a:moveTo>
                <a:lnTo>
                  <a:pt x="2818765" y="19050"/>
                </a:lnTo>
                <a:lnTo>
                  <a:pt x="2818765" y="0"/>
                </a:lnTo>
                <a:lnTo>
                  <a:pt x="2837815" y="0"/>
                </a:lnTo>
                <a:lnTo>
                  <a:pt x="2837815" y="19050"/>
                </a:lnTo>
                <a:close/>
              </a:path>
              <a:path w="10027920" h="4486910">
                <a:moveTo>
                  <a:pt x="2875915" y="19050"/>
                </a:moveTo>
                <a:lnTo>
                  <a:pt x="2856865" y="19050"/>
                </a:lnTo>
                <a:lnTo>
                  <a:pt x="2856865" y="0"/>
                </a:lnTo>
                <a:lnTo>
                  <a:pt x="2875915" y="0"/>
                </a:lnTo>
                <a:lnTo>
                  <a:pt x="2875915" y="19050"/>
                </a:lnTo>
                <a:close/>
              </a:path>
              <a:path w="10027920" h="4486910">
                <a:moveTo>
                  <a:pt x="2914015" y="19050"/>
                </a:moveTo>
                <a:lnTo>
                  <a:pt x="2894965" y="19050"/>
                </a:lnTo>
                <a:lnTo>
                  <a:pt x="2894965" y="0"/>
                </a:lnTo>
                <a:lnTo>
                  <a:pt x="2914015" y="0"/>
                </a:lnTo>
                <a:lnTo>
                  <a:pt x="2914015" y="19050"/>
                </a:lnTo>
                <a:close/>
              </a:path>
              <a:path w="10027920" h="4486910">
                <a:moveTo>
                  <a:pt x="2952115" y="19050"/>
                </a:moveTo>
                <a:lnTo>
                  <a:pt x="2933065" y="19050"/>
                </a:lnTo>
                <a:lnTo>
                  <a:pt x="2933065" y="0"/>
                </a:lnTo>
                <a:lnTo>
                  <a:pt x="2952115" y="0"/>
                </a:lnTo>
                <a:lnTo>
                  <a:pt x="2952115" y="19050"/>
                </a:lnTo>
                <a:close/>
              </a:path>
              <a:path w="10027920" h="4486910">
                <a:moveTo>
                  <a:pt x="2990215" y="19050"/>
                </a:moveTo>
                <a:lnTo>
                  <a:pt x="2971165" y="19050"/>
                </a:lnTo>
                <a:lnTo>
                  <a:pt x="2971165" y="0"/>
                </a:lnTo>
                <a:lnTo>
                  <a:pt x="2990215" y="0"/>
                </a:lnTo>
                <a:lnTo>
                  <a:pt x="2990215" y="19050"/>
                </a:lnTo>
                <a:close/>
              </a:path>
              <a:path w="10027920" h="4486910">
                <a:moveTo>
                  <a:pt x="3028315" y="19050"/>
                </a:moveTo>
                <a:lnTo>
                  <a:pt x="3009265" y="19050"/>
                </a:lnTo>
                <a:lnTo>
                  <a:pt x="3009265" y="0"/>
                </a:lnTo>
                <a:lnTo>
                  <a:pt x="3028315" y="0"/>
                </a:lnTo>
                <a:lnTo>
                  <a:pt x="3028315" y="19050"/>
                </a:lnTo>
                <a:close/>
              </a:path>
              <a:path w="10027920" h="4486910">
                <a:moveTo>
                  <a:pt x="3066415" y="19050"/>
                </a:moveTo>
                <a:lnTo>
                  <a:pt x="3047365" y="19050"/>
                </a:lnTo>
                <a:lnTo>
                  <a:pt x="3047365" y="0"/>
                </a:lnTo>
                <a:lnTo>
                  <a:pt x="3066415" y="0"/>
                </a:lnTo>
                <a:lnTo>
                  <a:pt x="3066415" y="19050"/>
                </a:lnTo>
                <a:close/>
              </a:path>
              <a:path w="10027920" h="4486910">
                <a:moveTo>
                  <a:pt x="3104515" y="19050"/>
                </a:moveTo>
                <a:lnTo>
                  <a:pt x="3085465" y="19050"/>
                </a:lnTo>
                <a:lnTo>
                  <a:pt x="3085465" y="0"/>
                </a:lnTo>
                <a:lnTo>
                  <a:pt x="3104515" y="0"/>
                </a:lnTo>
                <a:lnTo>
                  <a:pt x="3104515" y="19050"/>
                </a:lnTo>
                <a:close/>
              </a:path>
              <a:path w="10027920" h="4486910">
                <a:moveTo>
                  <a:pt x="3142615" y="19050"/>
                </a:moveTo>
                <a:lnTo>
                  <a:pt x="3123565" y="19050"/>
                </a:lnTo>
                <a:lnTo>
                  <a:pt x="3123565" y="0"/>
                </a:lnTo>
                <a:lnTo>
                  <a:pt x="3142615" y="0"/>
                </a:lnTo>
                <a:lnTo>
                  <a:pt x="3142615" y="19050"/>
                </a:lnTo>
                <a:close/>
              </a:path>
              <a:path w="10027920" h="4486910">
                <a:moveTo>
                  <a:pt x="3180715" y="19050"/>
                </a:moveTo>
                <a:lnTo>
                  <a:pt x="3161665" y="19050"/>
                </a:lnTo>
                <a:lnTo>
                  <a:pt x="3161665" y="0"/>
                </a:lnTo>
                <a:lnTo>
                  <a:pt x="3180715" y="0"/>
                </a:lnTo>
                <a:lnTo>
                  <a:pt x="3180715" y="19050"/>
                </a:lnTo>
                <a:close/>
              </a:path>
              <a:path w="10027920" h="4486910">
                <a:moveTo>
                  <a:pt x="3218815" y="19050"/>
                </a:moveTo>
                <a:lnTo>
                  <a:pt x="3199765" y="19050"/>
                </a:lnTo>
                <a:lnTo>
                  <a:pt x="3199765" y="0"/>
                </a:lnTo>
                <a:lnTo>
                  <a:pt x="3218815" y="0"/>
                </a:lnTo>
                <a:lnTo>
                  <a:pt x="3218815" y="19050"/>
                </a:lnTo>
                <a:close/>
              </a:path>
              <a:path w="10027920" h="4486910">
                <a:moveTo>
                  <a:pt x="3256915" y="19050"/>
                </a:moveTo>
                <a:lnTo>
                  <a:pt x="3237865" y="19050"/>
                </a:lnTo>
                <a:lnTo>
                  <a:pt x="3237865" y="0"/>
                </a:lnTo>
                <a:lnTo>
                  <a:pt x="3256915" y="0"/>
                </a:lnTo>
                <a:lnTo>
                  <a:pt x="3256915" y="19050"/>
                </a:lnTo>
                <a:close/>
              </a:path>
              <a:path w="10027920" h="4486910">
                <a:moveTo>
                  <a:pt x="3295015" y="19050"/>
                </a:moveTo>
                <a:lnTo>
                  <a:pt x="3275965" y="19050"/>
                </a:lnTo>
                <a:lnTo>
                  <a:pt x="3275965" y="0"/>
                </a:lnTo>
                <a:lnTo>
                  <a:pt x="3295015" y="0"/>
                </a:lnTo>
                <a:lnTo>
                  <a:pt x="3295015" y="19050"/>
                </a:lnTo>
                <a:close/>
              </a:path>
              <a:path w="10027920" h="4486910">
                <a:moveTo>
                  <a:pt x="3333115" y="19050"/>
                </a:moveTo>
                <a:lnTo>
                  <a:pt x="3314065" y="19050"/>
                </a:lnTo>
                <a:lnTo>
                  <a:pt x="3314065" y="0"/>
                </a:lnTo>
                <a:lnTo>
                  <a:pt x="3333115" y="0"/>
                </a:lnTo>
                <a:lnTo>
                  <a:pt x="3333115" y="19050"/>
                </a:lnTo>
                <a:close/>
              </a:path>
              <a:path w="10027920" h="4486910">
                <a:moveTo>
                  <a:pt x="3371215" y="19050"/>
                </a:moveTo>
                <a:lnTo>
                  <a:pt x="3352165" y="19050"/>
                </a:lnTo>
                <a:lnTo>
                  <a:pt x="3352165" y="0"/>
                </a:lnTo>
                <a:lnTo>
                  <a:pt x="3371215" y="0"/>
                </a:lnTo>
                <a:lnTo>
                  <a:pt x="3371215" y="19050"/>
                </a:lnTo>
                <a:close/>
              </a:path>
              <a:path w="10027920" h="4486910">
                <a:moveTo>
                  <a:pt x="3409315" y="19050"/>
                </a:moveTo>
                <a:lnTo>
                  <a:pt x="3390265" y="19050"/>
                </a:lnTo>
                <a:lnTo>
                  <a:pt x="3390265" y="0"/>
                </a:lnTo>
                <a:lnTo>
                  <a:pt x="3409315" y="0"/>
                </a:lnTo>
                <a:lnTo>
                  <a:pt x="3409315" y="19050"/>
                </a:lnTo>
                <a:close/>
              </a:path>
              <a:path w="10027920" h="4486910">
                <a:moveTo>
                  <a:pt x="3447415" y="19050"/>
                </a:moveTo>
                <a:lnTo>
                  <a:pt x="3428365" y="19050"/>
                </a:lnTo>
                <a:lnTo>
                  <a:pt x="3428365" y="0"/>
                </a:lnTo>
                <a:lnTo>
                  <a:pt x="3447415" y="0"/>
                </a:lnTo>
                <a:lnTo>
                  <a:pt x="3447415" y="19050"/>
                </a:lnTo>
                <a:close/>
              </a:path>
              <a:path w="10027920" h="4486910">
                <a:moveTo>
                  <a:pt x="3485515" y="19050"/>
                </a:moveTo>
                <a:lnTo>
                  <a:pt x="3466465" y="19050"/>
                </a:lnTo>
                <a:lnTo>
                  <a:pt x="3466465" y="0"/>
                </a:lnTo>
                <a:lnTo>
                  <a:pt x="3485515" y="0"/>
                </a:lnTo>
                <a:lnTo>
                  <a:pt x="3485515" y="19050"/>
                </a:lnTo>
                <a:close/>
              </a:path>
              <a:path w="10027920" h="4486910">
                <a:moveTo>
                  <a:pt x="3523615" y="19050"/>
                </a:moveTo>
                <a:lnTo>
                  <a:pt x="3504565" y="19050"/>
                </a:lnTo>
                <a:lnTo>
                  <a:pt x="3504565" y="0"/>
                </a:lnTo>
                <a:lnTo>
                  <a:pt x="3523615" y="0"/>
                </a:lnTo>
                <a:lnTo>
                  <a:pt x="3523615" y="19050"/>
                </a:lnTo>
                <a:close/>
              </a:path>
              <a:path w="10027920" h="4486910">
                <a:moveTo>
                  <a:pt x="3561715" y="19050"/>
                </a:moveTo>
                <a:lnTo>
                  <a:pt x="3542665" y="19050"/>
                </a:lnTo>
                <a:lnTo>
                  <a:pt x="3542665" y="0"/>
                </a:lnTo>
                <a:lnTo>
                  <a:pt x="3561715" y="0"/>
                </a:lnTo>
                <a:lnTo>
                  <a:pt x="3561715" y="19050"/>
                </a:lnTo>
                <a:close/>
              </a:path>
              <a:path w="10027920" h="4486910">
                <a:moveTo>
                  <a:pt x="3599815" y="19050"/>
                </a:moveTo>
                <a:lnTo>
                  <a:pt x="3580765" y="19050"/>
                </a:lnTo>
                <a:lnTo>
                  <a:pt x="3580765" y="0"/>
                </a:lnTo>
                <a:lnTo>
                  <a:pt x="3599815" y="0"/>
                </a:lnTo>
                <a:lnTo>
                  <a:pt x="3599815" y="19050"/>
                </a:lnTo>
                <a:close/>
              </a:path>
              <a:path w="10027920" h="4486910">
                <a:moveTo>
                  <a:pt x="3637915" y="19050"/>
                </a:moveTo>
                <a:lnTo>
                  <a:pt x="3618865" y="19050"/>
                </a:lnTo>
                <a:lnTo>
                  <a:pt x="3618865" y="0"/>
                </a:lnTo>
                <a:lnTo>
                  <a:pt x="3637915" y="0"/>
                </a:lnTo>
                <a:lnTo>
                  <a:pt x="3637915" y="19050"/>
                </a:lnTo>
                <a:close/>
              </a:path>
              <a:path w="10027920" h="4486910">
                <a:moveTo>
                  <a:pt x="3676015" y="19050"/>
                </a:moveTo>
                <a:lnTo>
                  <a:pt x="3656965" y="19050"/>
                </a:lnTo>
                <a:lnTo>
                  <a:pt x="3656965" y="0"/>
                </a:lnTo>
                <a:lnTo>
                  <a:pt x="3676015" y="0"/>
                </a:lnTo>
                <a:lnTo>
                  <a:pt x="3676015" y="19050"/>
                </a:lnTo>
                <a:close/>
              </a:path>
              <a:path w="10027920" h="4486910">
                <a:moveTo>
                  <a:pt x="3714115" y="19050"/>
                </a:moveTo>
                <a:lnTo>
                  <a:pt x="3695065" y="19050"/>
                </a:lnTo>
                <a:lnTo>
                  <a:pt x="3695065" y="0"/>
                </a:lnTo>
                <a:lnTo>
                  <a:pt x="3714115" y="0"/>
                </a:lnTo>
                <a:lnTo>
                  <a:pt x="3714115" y="19050"/>
                </a:lnTo>
                <a:close/>
              </a:path>
              <a:path w="10027920" h="4486910">
                <a:moveTo>
                  <a:pt x="3752215" y="19050"/>
                </a:moveTo>
                <a:lnTo>
                  <a:pt x="3733165" y="19050"/>
                </a:lnTo>
                <a:lnTo>
                  <a:pt x="3733165" y="0"/>
                </a:lnTo>
                <a:lnTo>
                  <a:pt x="3752215" y="0"/>
                </a:lnTo>
                <a:lnTo>
                  <a:pt x="3752215" y="19050"/>
                </a:lnTo>
                <a:close/>
              </a:path>
              <a:path w="10027920" h="4486910">
                <a:moveTo>
                  <a:pt x="3790315" y="19050"/>
                </a:moveTo>
                <a:lnTo>
                  <a:pt x="3771265" y="19050"/>
                </a:lnTo>
                <a:lnTo>
                  <a:pt x="3771265" y="0"/>
                </a:lnTo>
                <a:lnTo>
                  <a:pt x="3790315" y="0"/>
                </a:lnTo>
                <a:lnTo>
                  <a:pt x="3790315" y="19050"/>
                </a:lnTo>
                <a:close/>
              </a:path>
              <a:path w="10027920" h="4486910">
                <a:moveTo>
                  <a:pt x="3828415" y="19050"/>
                </a:moveTo>
                <a:lnTo>
                  <a:pt x="3809365" y="19050"/>
                </a:lnTo>
                <a:lnTo>
                  <a:pt x="3809365" y="0"/>
                </a:lnTo>
                <a:lnTo>
                  <a:pt x="3828415" y="0"/>
                </a:lnTo>
                <a:lnTo>
                  <a:pt x="3828415" y="19050"/>
                </a:lnTo>
                <a:close/>
              </a:path>
              <a:path w="10027920" h="4486910">
                <a:moveTo>
                  <a:pt x="3866515" y="19050"/>
                </a:moveTo>
                <a:lnTo>
                  <a:pt x="3847465" y="19050"/>
                </a:lnTo>
                <a:lnTo>
                  <a:pt x="3847465" y="0"/>
                </a:lnTo>
                <a:lnTo>
                  <a:pt x="3866515" y="0"/>
                </a:lnTo>
                <a:lnTo>
                  <a:pt x="3866515" y="19050"/>
                </a:lnTo>
                <a:close/>
              </a:path>
              <a:path w="10027920" h="4486910">
                <a:moveTo>
                  <a:pt x="3904615" y="19050"/>
                </a:moveTo>
                <a:lnTo>
                  <a:pt x="3885565" y="19050"/>
                </a:lnTo>
                <a:lnTo>
                  <a:pt x="3885565" y="0"/>
                </a:lnTo>
                <a:lnTo>
                  <a:pt x="3904615" y="0"/>
                </a:lnTo>
                <a:lnTo>
                  <a:pt x="3904615" y="19050"/>
                </a:lnTo>
                <a:close/>
              </a:path>
              <a:path w="10027920" h="4486910">
                <a:moveTo>
                  <a:pt x="3942715" y="19050"/>
                </a:moveTo>
                <a:lnTo>
                  <a:pt x="3923665" y="19050"/>
                </a:lnTo>
                <a:lnTo>
                  <a:pt x="3923665" y="0"/>
                </a:lnTo>
                <a:lnTo>
                  <a:pt x="3942715" y="0"/>
                </a:lnTo>
                <a:lnTo>
                  <a:pt x="3942715" y="19050"/>
                </a:lnTo>
                <a:close/>
              </a:path>
              <a:path w="10027920" h="4486910">
                <a:moveTo>
                  <a:pt x="3980815" y="19050"/>
                </a:moveTo>
                <a:lnTo>
                  <a:pt x="3961765" y="19050"/>
                </a:lnTo>
                <a:lnTo>
                  <a:pt x="3961765" y="0"/>
                </a:lnTo>
                <a:lnTo>
                  <a:pt x="3980815" y="0"/>
                </a:lnTo>
                <a:lnTo>
                  <a:pt x="3980815" y="19050"/>
                </a:lnTo>
                <a:close/>
              </a:path>
              <a:path w="10027920" h="4486910">
                <a:moveTo>
                  <a:pt x="4018915" y="19050"/>
                </a:moveTo>
                <a:lnTo>
                  <a:pt x="3999865" y="19050"/>
                </a:lnTo>
                <a:lnTo>
                  <a:pt x="3999865" y="0"/>
                </a:lnTo>
                <a:lnTo>
                  <a:pt x="4018915" y="0"/>
                </a:lnTo>
                <a:lnTo>
                  <a:pt x="4018915" y="19050"/>
                </a:lnTo>
                <a:close/>
              </a:path>
              <a:path w="10027920" h="4486910">
                <a:moveTo>
                  <a:pt x="4057015" y="19050"/>
                </a:moveTo>
                <a:lnTo>
                  <a:pt x="4037965" y="19050"/>
                </a:lnTo>
                <a:lnTo>
                  <a:pt x="4037965" y="0"/>
                </a:lnTo>
                <a:lnTo>
                  <a:pt x="4057015" y="0"/>
                </a:lnTo>
                <a:lnTo>
                  <a:pt x="4057015" y="19050"/>
                </a:lnTo>
                <a:close/>
              </a:path>
              <a:path w="10027920" h="4486910">
                <a:moveTo>
                  <a:pt x="4095115" y="19050"/>
                </a:moveTo>
                <a:lnTo>
                  <a:pt x="4076065" y="19050"/>
                </a:lnTo>
                <a:lnTo>
                  <a:pt x="4076065" y="0"/>
                </a:lnTo>
                <a:lnTo>
                  <a:pt x="4095115" y="0"/>
                </a:lnTo>
                <a:lnTo>
                  <a:pt x="4095115" y="19050"/>
                </a:lnTo>
                <a:close/>
              </a:path>
              <a:path w="10027920" h="4486910">
                <a:moveTo>
                  <a:pt x="4133215" y="19050"/>
                </a:moveTo>
                <a:lnTo>
                  <a:pt x="4114165" y="19050"/>
                </a:lnTo>
                <a:lnTo>
                  <a:pt x="4114165" y="0"/>
                </a:lnTo>
                <a:lnTo>
                  <a:pt x="4133215" y="0"/>
                </a:lnTo>
                <a:lnTo>
                  <a:pt x="4133215" y="19050"/>
                </a:lnTo>
                <a:close/>
              </a:path>
              <a:path w="10027920" h="4486910">
                <a:moveTo>
                  <a:pt x="4171315" y="19050"/>
                </a:moveTo>
                <a:lnTo>
                  <a:pt x="4152265" y="19050"/>
                </a:lnTo>
                <a:lnTo>
                  <a:pt x="4152265" y="0"/>
                </a:lnTo>
                <a:lnTo>
                  <a:pt x="4171315" y="0"/>
                </a:lnTo>
                <a:lnTo>
                  <a:pt x="4171315" y="19050"/>
                </a:lnTo>
                <a:close/>
              </a:path>
              <a:path w="10027920" h="4486910">
                <a:moveTo>
                  <a:pt x="4209415" y="19050"/>
                </a:moveTo>
                <a:lnTo>
                  <a:pt x="4190365" y="19050"/>
                </a:lnTo>
                <a:lnTo>
                  <a:pt x="4190365" y="0"/>
                </a:lnTo>
                <a:lnTo>
                  <a:pt x="4209415" y="0"/>
                </a:lnTo>
                <a:lnTo>
                  <a:pt x="4209415" y="19050"/>
                </a:lnTo>
                <a:close/>
              </a:path>
              <a:path w="10027920" h="4486910">
                <a:moveTo>
                  <a:pt x="4247515" y="19050"/>
                </a:moveTo>
                <a:lnTo>
                  <a:pt x="4228465" y="19050"/>
                </a:lnTo>
                <a:lnTo>
                  <a:pt x="4228465" y="0"/>
                </a:lnTo>
                <a:lnTo>
                  <a:pt x="4247515" y="0"/>
                </a:lnTo>
                <a:lnTo>
                  <a:pt x="4247515" y="19050"/>
                </a:lnTo>
                <a:close/>
              </a:path>
              <a:path w="10027920" h="4486910">
                <a:moveTo>
                  <a:pt x="4285615" y="19050"/>
                </a:moveTo>
                <a:lnTo>
                  <a:pt x="4266565" y="19050"/>
                </a:lnTo>
                <a:lnTo>
                  <a:pt x="4266565" y="0"/>
                </a:lnTo>
                <a:lnTo>
                  <a:pt x="4285615" y="0"/>
                </a:lnTo>
                <a:lnTo>
                  <a:pt x="4285615" y="19050"/>
                </a:lnTo>
                <a:close/>
              </a:path>
              <a:path w="10027920" h="4486910">
                <a:moveTo>
                  <a:pt x="4323715" y="19050"/>
                </a:moveTo>
                <a:lnTo>
                  <a:pt x="4304665" y="19050"/>
                </a:lnTo>
                <a:lnTo>
                  <a:pt x="4304665" y="0"/>
                </a:lnTo>
                <a:lnTo>
                  <a:pt x="4323715" y="0"/>
                </a:lnTo>
                <a:lnTo>
                  <a:pt x="4323715" y="19050"/>
                </a:lnTo>
                <a:close/>
              </a:path>
              <a:path w="10027920" h="4486910">
                <a:moveTo>
                  <a:pt x="4361815" y="19050"/>
                </a:moveTo>
                <a:lnTo>
                  <a:pt x="4342765" y="19050"/>
                </a:lnTo>
                <a:lnTo>
                  <a:pt x="4342765" y="0"/>
                </a:lnTo>
                <a:lnTo>
                  <a:pt x="4361815" y="0"/>
                </a:lnTo>
                <a:lnTo>
                  <a:pt x="4361815" y="19050"/>
                </a:lnTo>
                <a:close/>
              </a:path>
              <a:path w="10027920" h="4486910">
                <a:moveTo>
                  <a:pt x="4399915" y="19050"/>
                </a:moveTo>
                <a:lnTo>
                  <a:pt x="4380865" y="19050"/>
                </a:lnTo>
                <a:lnTo>
                  <a:pt x="4380865" y="0"/>
                </a:lnTo>
                <a:lnTo>
                  <a:pt x="4399915" y="0"/>
                </a:lnTo>
                <a:lnTo>
                  <a:pt x="4399915" y="19050"/>
                </a:lnTo>
                <a:close/>
              </a:path>
              <a:path w="10027920" h="4486910">
                <a:moveTo>
                  <a:pt x="4438015" y="19050"/>
                </a:moveTo>
                <a:lnTo>
                  <a:pt x="4418965" y="19050"/>
                </a:lnTo>
                <a:lnTo>
                  <a:pt x="4418965" y="0"/>
                </a:lnTo>
                <a:lnTo>
                  <a:pt x="4438015" y="0"/>
                </a:lnTo>
                <a:lnTo>
                  <a:pt x="4438015" y="19050"/>
                </a:lnTo>
                <a:close/>
              </a:path>
              <a:path w="10027920" h="4486910">
                <a:moveTo>
                  <a:pt x="4476115" y="19050"/>
                </a:moveTo>
                <a:lnTo>
                  <a:pt x="4457065" y="19050"/>
                </a:lnTo>
                <a:lnTo>
                  <a:pt x="4457065" y="0"/>
                </a:lnTo>
                <a:lnTo>
                  <a:pt x="4476115" y="0"/>
                </a:lnTo>
                <a:lnTo>
                  <a:pt x="4476115" y="19050"/>
                </a:lnTo>
                <a:close/>
              </a:path>
              <a:path w="10027920" h="4486910">
                <a:moveTo>
                  <a:pt x="4514215" y="19050"/>
                </a:moveTo>
                <a:lnTo>
                  <a:pt x="4495165" y="19050"/>
                </a:lnTo>
                <a:lnTo>
                  <a:pt x="4495165" y="0"/>
                </a:lnTo>
                <a:lnTo>
                  <a:pt x="4514215" y="0"/>
                </a:lnTo>
                <a:lnTo>
                  <a:pt x="4514215" y="19050"/>
                </a:lnTo>
                <a:close/>
              </a:path>
              <a:path w="10027920" h="4486910">
                <a:moveTo>
                  <a:pt x="4552315" y="19050"/>
                </a:moveTo>
                <a:lnTo>
                  <a:pt x="4533265" y="19050"/>
                </a:lnTo>
                <a:lnTo>
                  <a:pt x="4533265" y="0"/>
                </a:lnTo>
                <a:lnTo>
                  <a:pt x="4552315" y="0"/>
                </a:lnTo>
                <a:lnTo>
                  <a:pt x="4552315" y="19050"/>
                </a:lnTo>
                <a:close/>
              </a:path>
              <a:path w="10027920" h="4486910">
                <a:moveTo>
                  <a:pt x="4590415" y="19050"/>
                </a:moveTo>
                <a:lnTo>
                  <a:pt x="4571365" y="19050"/>
                </a:lnTo>
                <a:lnTo>
                  <a:pt x="4571365" y="0"/>
                </a:lnTo>
                <a:lnTo>
                  <a:pt x="4590415" y="0"/>
                </a:lnTo>
                <a:lnTo>
                  <a:pt x="4590415" y="19050"/>
                </a:lnTo>
                <a:close/>
              </a:path>
              <a:path w="10027920" h="4486910">
                <a:moveTo>
                  <a:pt x="4628515" y="19050"/>
                </a:moveTo>
                <a:lnTo>
                  <a:pt x="4609465" y="19050"/>
                </a:lnTo>
                <a:lnTo>
                  <a:pt x="4609465" y="0"/>
                </a:lnTo>
                <a:lnTo>
                  <a:pt x="4628515" y="0"/>
                </a:lnTo>
                <a:lnTo>
                  <a:pt x="4628515" y="19050"/>
                </a:lnTo>
                <a:close/>
              </a:path>
              <a:path w="10027920" h="4486910">
                <a:moveTo>
                  <a:pt x="4666615" y="19050"/>
                </a:moveTo>
                <a:lnTo>
                  <a:pt x="4647565" y="19050"/>
                </a:lnTo>
                <a:lnTo>
                  <a:pt x="4647565" y="0"/>
                </a:lnTo>
                <a:lnTo>
                  <a:pt x="4666615" y="0"/>
                </a:lnTo>
                <a:lnTo>
                  <a:pt x="4666615" y="19050"/>
                </a:lnTo>
                <a:close/>
              </a:path>
              <a:path w="10027920" h="4486910">
                <a:moveTo>
                  <a:pt x="4704715" y="19050"/>
                </a:moveTo>
                <a:lnTo>
                  <a:pt x="4685665" y="19050"/>
                </a:lnTo>
                <a:lnTo>
                  <a:pt x="4685665" y="0"/>
                </a:lnTo>
                <a:lnTo>
                  <a:pt x="4704715" y="0"/>
                </a:lnTo>
                <a:lnTo>
                  <a:pt x="4704715" y="19050"/>
                </a:lnTo>
                <a:close/>
              </a:path>
              <a:path w="10027920" h="4486910">
                <a:moveTo>
                  <a:pt x="4742815" y="19050"/>
                </a:moveTo>
                <a:lnTo>
                  <a:pt x="4723765" y="19050"/>
                </a:lnTo>
                <a:lnTo>
                  <a:pt x="4723765" y="0"/>
                </a:lnTo>
                <a:lnTo>
                  <a:pt x="4742815" y="0"/>
                </a:lnTo>
                <a:lnTo>
                  <a:pt x="4742815" y="19050"/>
                </a:lnTo>
                <a:close/>
              </a:path>
              <a:path w="10027920" h="4486910">
                <a:moveTo>
                  <a:pt x="4780915" y="19050"/>
                </a:moveTo>
                <a:lnTo>
                  <a:pt x="4761865" y="19050"/>
                </a:lnTo>
                <a:lnTo>
                  <a:pt x="4761865" y="0"/>
                </a:lnTo>
                <a:lnTo>
                  <a:pt x="4780915" y="0"/>
                </a:lnTo>
                <a:lnTo>
                  <a:pt x="4780915" y="19050"/>
                </a:lnTo>
                <a:close/>
              </a:path>
              <a:path w="10027920" h="4486910">
                <a:moveTo>
                  <a:pt x="4819015" y="19050"/>
                </a:moveTo>
                <a:lnTo>
                  <a:pt x="4799965" y="19050"/>
                </a:lnTo>
                <a:lnTo>
                  <a:pt x="4799965" y="0"/>
                </a:lnTo>
                <a:lnTo>
                  <a:pt x="4819015" y="0"/>
                </a:lnTo>
                <a:lnTo>
                  <a:pt x="4819015" y="19050"/>
                </a:lnTo>
                <a:close/>
              </a:path>
              <a:path w="10027920" h="4486910">
                <a:moveTo>
                  <a:pt x="4857115" y="19050"/>
                </a:moveTo>
                <a:lnTo>
                  <a:pt x="4838065" y="19050"/>
                </a:lnTo>
                <a:lnTo>
                  <a:pt x="4838065" y="0"/>
                </a:lnTo>
                <a:lnTo>
                  <a:pt x="4857115" y="0"/>
                </a:lnTo>
                <a:lnTo>
                  <a:pt x="4857115" y="19050"/>
                </a:lnTo>
                <a:close/>
              </a:path>
              <a:path w="10027920" h="4486910">
                <a:moveTo>
                  <a:pt x="4895215" y="19050"/>
                </a:moveTo>
                <a:lnTo>
                  <a:pt x="4876165" y="19050"/>
                </a:lnTo>
                <a:lnTo>
                  <a:pt x="4876165" y="0"/>
                </a:lnTo>
                <a:lnTo>
                  <a:pt x="4895215" y="0"/>
                </a:lnTo>
                <a:lnTo>
                  <a:pt x="4895215" y="19050"/>
                </a:lnTo>
                <a:close/>
              </a:path>
              <a:path w="10027920" h="4486910">
                <a:moveTo>
                  <a:pt x="4933315" y="19050"/>
                </a:moveTo>
                <a:lnTo>
                  <a:pt x="4914265" y="19050"/>
                </a:lnTo>
                <a:lnTo>
                  <a:pt x="4914265" y="0"/>
                </a:lnTo>
                <a:lnTo>
                  <a:pt x="4933315" y="0"/>
                </a:lnTo>
                <a:lnTo>
                  <a:pt x="4933315" y="19050"/>
                </a:lnTo>
                <a:close/>
              </a:path>
              <a:path w="10027920" h="4486910">
                <a:moveTo>
                  <a:pt x="4971415" y="19050"/>
                </a:moveTo>
                <a:lnTo>
                  <a:pt x="4952365" y="19050"/>
                </a:lnTo>
                <a:lnTo>
                  <a:pt x="4952365" y="0"/>
                </a:lnTo>
                <a:lnTo>
                  <a:pt x="4971415" y="0"/>
                </a:lnTo>
                <a:lnTo>
                  <a:pt x="4971415" y="19050"/>
                </a:lnTo>
                <a:close/>
              </a:path>
              <a:path w="10027920" h="4486910">
                <a:moveTo>
                  <a:pt x="5009515" y="19050"/>
                </a:moveTo>
                <a:lnTo>
                  <a:pt x="4990465" y="19050"/>
                </a:lnTo>
                <a:lnTo>
                  <a:pt x="4990465" y="0"/>
                </a:lnTo>
                <a:lnTo>
                  <a:pt x="5009515" y="0"/>
                </a:lnTo>
                <a:lnTo>
                  <a:pt x="5009515" y="19050"/>
                </a:lnTo>
                <a:close/>
              </a:path>
              <a:path w="10027920" h="4486910">
                <a:moveTo>
                  <a:pt x="5047615" y="19050"/>
                </a:moveTo>
                <a:lnTo>
                  <a:pt x="5028565" y="19050"/>
                </a:lnTo>
                <a:lnTo>
                  <a:pt x="5028565" y="0"/>
                </a:lnTo>
                <a:lnTo>
                  <a:pt x="5047615" y="0"/>
                </a:lnTo>
                <a:lnTo>
                  <a:pt x="5047615" y="19050"/>
                </a:lnTo>
                <a:close/>
              </a:path>
              <a:path w="10027920" h="4486910">
                <a:moveTo>
                  <a:pt x="5085715" y="19050"/>
                </a:moveTo>
                <a:lnTo>
                  <a:pt x="5066665" y="19050"/>
                </a:lnTo>
                <a:lnTo>
                  <a:pt x="5066665" y="0"/>
                </a:lnTo>
                <a:lnTo>
                  <a:pt x="5085715" y="0"/>
                </a:lnTo>
                <a:lnTo>
                  <a:pt x="5085715" y="19050"/>
                </a:lnTo>
                <a:close/>
              </a:path>
              <a:path w="10027920" h="4486910">
                <a:moveTo>
                  <a:pt x="5123815" y="19050"/>
                </a:moveTo>
                <a:lnTo>
                  <a:pt x="5104765" y="19050"/>
                </a:lnTo>
                <a:lnTo>
                  <a:pt x="5104765" y="0"/>
                </a:lnTo>
                <a:lnTo>
                  <a:pt x="5123815" y="0"/>
                </a:lnTo>
                <a:lnTo>
                  <a:pt x="5123815" y="19050"/>
                </a:lnTo>
                <a:close/>
              </a:path>
              <a:path w="10027920" h="4486910">
                <a:moveTo>
                  <a:pt x="5161915" y="19050"/>
                </a:moveTo>
                <a:lnTo>
                  <a:pt x="5142865" y="19050"/>
                </a:lnTo>
                <a:lnTo>
                  <a:pt x="5142865" y="0"/>
                </a:lnTo>
                <a:lnTo>
                  <a:pt x="5161915" y="0"/>
                </a:lnTo>
                <a:lnTo>
                  <a:pt x="5161915" y="19050"/>
                </a:lnTo>
                <a:close/>
              </a:path>
              <a:path w="10027920" h="4486910">
                <a:moveTo>
                  <a:pt x="5200015" y="19050"/>
                </a:moveTo>
                <a:lnTo>
                  <a:pt x="5180965" y="19050"/>
                </a:lnTo>
                <a:lnTo>
                  <a:pt x="5180965" y="0"/>
                </a:lnTo>
                <a:lnTo>
                  <a:pt x="5200015" y="0"/>
                </a:lnTo>
                <a:lnTo>
                  <a:pt x="5200015" y="19050"/>
                </a:lnTo>
                <a:close/>
              </a:path>
              <a:path w="10027920" h="4486910">
                <a:moveTo>
                  <a:pt x="5238115" y="19050"/>
                </a:moveTo>
                <a:lnTo>
                  <a:pt x="5219065" y="19050"/>
                </a:lnTo>
                <a:lnTo>
                  <a:pt x="5219065" y="0"/>
                </a:lnTo>
                <a:lnTo>
                  <a:pt x="5238115" y="0"/>
                </a:lnTo>
                <a:lnTo>
                  <a:pt x="5238115" y="19050"/>
                </a:lnTo>
                <a:close/>
              </a:path>
              <a:path w="10027920" h="4486910">
                <a:moveTo>
                  <a:pt x="5276215" y="19050"/>
                </a:moveTo>
                <a:lnTo>
                  <a:pt x="5257165" y="19050"/>
                </a:lnTo>
                <a:lnTo>
                  <a:pt x="5257165" y="0"/>
                </a:lnTo>
                <a:lnTo>
                  <a:pt x="5276215" y="0"/>
                </a:lnTo>
                <a:lnTo>
                  <a:pt x="5276215" y="19050"/>
                </a:lnTo>
                <a:close/>
              </a:path>
              <a:path w="10027920" h="4486910">
                <a:moveTo>
                  <a:pt x="5314315" y="19050"/>
                </a:moveTo>
                <a:lnTo>
                  <a:pt x="5295265" y="19050"/>
                </a:lnTo>
                <a:lnTo>
                  <a:pt x="5295265" y="0"/>
                </a:lnTo>
                <a:lnTo>
                  <a:pt x="5314315" y="0"/>
                </a:lnTo>
                <a:lnTo>
                  <a:pt x="5314315" y="19050"/>
                </a:lnTo>
                <a:close/>
              </a:path>
              <a:path w="10027920" h="4486910">
                <a:moveTo>
                  <a:pt x="5352415" y="19050"/>
                </a:moveTo>
                <a:lnTo>
                  <a:pt x="5333365" y="19050"/>
                </a:lnTo>
                <a:lnTo>
                  <a:pt x="5333365" y="0"/>
                </a:lnTo>
                <a:lnTo>
                  <a:pt x="5352415" y="0"/>
                </a:lnTo>
                <a:lnTo>
                  <a:pt x="5352415" y="19050"/>
                </a:lnTo>
                <a:close/>
              </a:path>
              <a:path w="10027920" h="4486910">
                <a:moveTo>
                  <a:pt x="5390515" y="19050"/>
                </a:moveTo>
                <a:lnTo>
                  <a:pt x="5371465" y="19050"/>
                </a:lnTo>
                <a:lnTo>
                  <a:pt x="5371465" y="0"/>
                </a:lnTo>
                <a:lnTo>
                  <a:pt x="5390515" y="0"/>
                </a:lnTo>
                <a:lnTo>
                  <a:pt x="5390515" y="19050"/>
                </a:lnTo>
                <a:close/>
              </a:path>
              <a:path w="10027920" h="4486910">
                <a:moveTo>
                  <a:pt x="5428615" y="19050"/>
                </a:moveTo>
                <a:lnTo>
                  <a:pt x="5409565" y="19050"/>
                </a:lnTo>
                <a:lnTo>
                  <a:pt x="5409565" y="0"/>
                </a:lnTo>
                <a:lnTo>
                  <a:pt x="5428615" y="0"/>
                </a:lnTo>
                <a:lnTo>
                  <a:pt x="5428615" y="19050"/>
                </a:lnTo>
                <a:close/>
              </a:path>
              <a:path w="10027920" h="4486910">
                <a:moveTo>
                  <a:pt x="5466715" y="19050"/>
                </a:moveTo>
                <a:lnTo>
                  <a:pt x="5447665" y="19050"/>
                </a:lnTo>
                <a:lnTo>
                  <a:pt x="5447665" y="0"/>
                </a:lnTo>
                <a:lnTo>
                  <a:pt x="5466715" y="0"/>
                </a:lnTo>
                <a:lnTo>
                  <a:pt x="5466715" y="19050"/>
                </a:lnTo>
                <a:close/>
              </a:path>
              <a:path w="10027920" h="4486910">
                <a:moveTo>
                  <a:pt x="5504815" y="19050"/>
                </a:moveTo>
                <a:lnTo>
                  <a:pt x="5485765" y="19050"/>
                </a:lnTo>
                <a:lnTo>
                  <a:pt x="5485765" y="0"/>
                </a:lnTo>
                <a:lnTo>
                  <a:pt x="5504815" y="0"/>
                </a:lnTo>
                <a:lnTo>
                  <a:pt x="5504815" y="19050"/>
                </a:lnTo>
                <a:close/>
              </a:path>
              <a:path w="10027920" h="4486910">
                <a:moveTo>
                  <a:pt x="5542915" y="19050"/>
                </a:moveTo>
                <a:lnTo>
                  <a:pt x="5523865" y="19050"/>
                </a:lnTo>
                <a:lnTo>
                  <a:pt x="5523865" y="0"/>
                </a:lnTo>
                <a:lnTo>
                  <a:pt x="5542915" y="0"/>
                </a:lnTo>
                <a:lnTo>
                  <a:pt x="5542915" y="19050"/>
                </a:lnTo>
                <a:close/>
              </a:path>
              <a:path w="10027920" h="4486910">
                <a:moveTo>
                  <a:pt x="5581015" y="19050"/>
                </a:moveTo>
                <a:lnTo>
                  <a:pt x="5561965" y="19050"/>
                </a:lnTo>
                <a:lnTo>
                  <a:pt x="5561965" y="0"/>
                </a:lnTo>
                <a:lnTo>
                  <a:pt x="5581015" y="0"/>
                </a:lnTo>
                <a:lnTo>
                  <a:pt x="5581015" y="19050"/>
                </a:lnTo>
                <a:close/>
              </a:path>
              <a:path w="10027920" h="4486910">
                <a:moveTo>
                  <a:pt x="5619115" y="19050"/>
                </a:moveTo>
                <a:lnTo>
                  <a:pt x="5600065" y="19050"/>
                </a:lnTo>
                <a:lnTo>
                  <a:pt x="5600065" y="0"/>
                </a:lnTo>
                <a:lnTo>
                  <a:pt x="5619115" y="0"/>
                </a:lnTo>
                <a:lnTo>
                  <a:pt x="5619115" y="19050"/>
                </a:lnTo>
                <a:close/>
              </a:path>
              <a:path w="10027920" h="4486910">
                <a:moveTo>
                  <a:pt x="5657215" y="19050"/>
                </a:moveTo>
                <a:lnTo>
                  <a:pt x="5638165" y="19050"/>
                </a:lnTo>
                <a:lnTo>
                  <a:pt x="5638165" y="0"/>
                </a:lnTo>
                <a:lnTo>
                  <a:pt x="5657215" y="0"/>
                </a:lnTo>
                <a:lnTo>
                  <a:pt x="5657215" y="19050"/>
                </a:lnTo>
                <a:close/>
              </a:path>
              <a:path w="10027920" h="4486910">
                <a:moveTo>
                  <a:pt x="5695315" y="19050"/>
                </a:moveTo>
                <a:lnTo>
                  <a:pt x="5676265" y="19050"/>
                </a:lnTo>
                <a:lnTo>
                  <a:pt x="5676265" y="0"/>
                </a:lnTo>
                <a:lnTo>
                  <a:pt x="5695315" y="0"/>
                </a:lnTo>
                <a:lnTo>
                  <a:pt x="5695315" y="19050"/>
                </a:lnTo>
                <a:close/>
              </a:path>
              <a:path w="10027920" h="4486910">
                <a:moveTo>
                  <a:pt x="5733415" y="19050"/>
                </a:moveTo>
                <a:lnTo>
                  <a:pt x="5714365" y="19050"/>
                </a:lnTo>
                <a:lnTo>
                  <a:pt x="5714365" y="0"/>
                </a:lnTo>
                <a:lnTo>
                  <a:pt x="5733415" y="0"/>
                </a:lnTo>
                <a:lnTo>
                  <a:pt x="5733415" y="19050"/>
                </a:lnTo>
                <a:close/>
              </a:path>
              <a:path w="10027920" h="4486910">
                <a:moveTo>
                  <a:pt x="5771515" y="19050"/>
                </a:moveTo>
                <a:lnTo>
                  <a:pt x="5752465" y="19050"/>
                </a:lnTo>
                <a:lnTo>
                  <a:pt x="5752465" y="0"/>
                </a:lnTo>
                <a:lnTo>
                  <a:pt x="5771515" y="0"/>
                </a:lnTo>
                <a:lnTo>
                  <a:pt x="5771515" y="19050"/>
                </a:lnTo>
                <a:close/>
              </a:path>
              <a:path w="10027920" h="4486910">
                <a:moveTo>
                  <a:pt x="5809615" y="19050"/>
                </a:moveTo>
                <a:lnTo>
                  <a:pt x="5790565" y="19050"/>
                </a:lnTo>
                <a:lnTo>
                  <a:pt x="5790565" y="0"/>
                </a:lnTo>
                <a:lnTo>
                  <a:pt x="5809615" y="0"/>
                </a:lnTo>
                <a:lnTo>
                  <a:pt x="5809615" y="19050"/>
                </a:lnTo>
                <a:close/>
              </a:path>
              <a:path w="10027920" h="4486910">
                <a:moveTo>
                  <a:pt x="5847715" y="19050"/>
                </a:moveTo>
                <a:lnTo>
                  <a:pt x="5828665" y="19050"/>
                </a:lnTo>
                <a:lnTo>
                  <a:pt x="5828665" y="0"/>
                </a:lnTo>
                <a:lnTo>
                  <a:pt x="5847715" y="0"/>
                </a:lnTo>
                <a:lnTo>
                  <a:pt x="5847715" y="19050"/>
                </a:lnTo>
                <a:close/>
              </a:path>
              <a:path w="10027920" h="4486910">
                <a:moveTo>
                  <a:pt x="5885815" y="19050"/>
                </a:moveTo>
                <a:lnTo>
                  <a:pt x="5866765" y="19050"/>
                </a:lnTo>
                <a:lnTo>
                  <a:pt x="5866765" y="0"/>
                </a:lnTo>
                <a:lnTo>
                  <a:pt x="5885815" y="0"/>
                </a:lnTo>
                <a:lnTo>
                  <a:pt x="5885815" y="19050"/>
                </a:lnTo>
                <a:close/>
              </a:path>
              <a:path w="10027920" h="4486910">
                <a:moveTo>
                  <a:pt x="5923915" y="19050"/>
                </a:moveTo>
                <a:lnTo>
                  <a:pt x="5904865" y="19050"/>
                </a:lnTo>
                <a:lnTo>
                  <a:pt x="5904865" y="0"/>
                </a:lnTo>
                <a:lnTo>
                  <a:pt x="5923915" y="0"/>
                </a:lnTo>
                <a:lnTo>
                  <a:pt x="5923915" y="19050"/>
                </a:lnTo>
                <a:close/>
              </a:path>
              <a:path w="10027920" h="4486910">
                <a:moveTo>
                  <a:pt x="5962015" y="19050"/>
                </a:moveTo>
                <a:lnTo>
                  <a:pt x="5942965" y="19050"/>
                </a:lnTo>
                <a:lnTo>
                  <a:pt x="5942965" y="0"/>
                </a:lnTo>
                <a:lnTo>
                  <a:pt x="5962015" y="0"/>
                </a:lnTo>
                <a:lnTo>
                  <a:pt x="5962015" y="19050"/>
                </a:lnTo>
                <a:close/>
              </a:path>
              <a:path w="10027920" h="4486910">
                <a:moveTo>
                  <a:pt x="6000115" y="19050"/>
                </a:moveTo>
                <a:lnTo>
                  <a:pt x="5981065" y="19050"/>
                </a:lnTo>
                <a:lnTo>
                  <a:pt x="5981065" y="0"/>
                </a:lnTo>
                <a:lnTo>
                  <a:pt x="6000115" y="0"/>
                </a:lnTo>
                <a:lnTo>
                  <a:pt x="6000115" y="19050"/>
                </a:lnTo>
                <a:close/>
              </a:path>
              <a:path w="10027920" h="4486910">
                <a:moveTo>
                  <a:pt x="6038215" y="19050"/>
                </a:moveTo>
                <a:lnTo>
                  <a:pt x="6019165" y="19050"/>
                </a:lnTo>
                <a:lnTo>
                  <a:pt x="6019165" y="0"/>
                </a:lnTo>
                <a:lnTo>
                  <a:pt x="6038215" y="0"/>
                </a:lnTo>
                <a:lnTo>
                  <a:pt x="6038215" y="19050"/>
                </a:lnTo>
                <a:close/>
              </a:path>
              <a:path w="10027920" h="4486910">
                <a:moveTo>
                  <a:pt x="6076315" y="19050"/>
                </a:moveTo>
                <a:lnTo>
                  <a:pt x="6057265" y="19050"/>
                </a:lnTo>
                <a:lnTo>
                  <a:pt x="6057265" y="0"/>
                </a:lnTo>
                <a:lnTo>
                  <a:pt x="6076315" y="0"/>
                </a:lnTo>
                <a:lnTo>
                  <a:pt x="6076315" y="19050"/>
                </a:lnTo>
                <a:close/>
              </a:path>
              <a:path w="10027920" h="4486910">
                <a:moveTo>
                  <a:pt x="6114415" y="19050"/>
                </a:moveTo>
                <a:lnTo>
                  <a:pt x="6095365" y="19050"/>
                </a:lnTo>
                <a:lnTo>
                  <a:pt x="6095365" y="0"/>
                </a:lnTo>
                <a:lnTo>
                  <a:pt x="6114415" y="0"/>
                </a:lnTo>
                <a:lnTo>
                  <a:pt x="6114415" y="19050"/>
                </a:lnTo>
                <a:close/>
              </a:path>
              <a:path w="10027920" h="4486910">
                <a:moveTo>
                  <a:pt x="6152515" y="19050"/>
                </a:moveTo>
                <a:lnTo>
                  <a:pt x="6133465" y="19050"/>
                </a:lnTo>
                <a:lnTo>
                  <a:pt x="6133465" y="0"/>
                </a:lnTo>
                <a:lnTo>
                  <a:pt x="6152515" y="0"/>
                </a:lnTo>
                <a:lnTo>
                  <a:pt x="6152515" y="19050"/>
                </a:lnTo>
                <a:close/>
              </a:path>
              <a:path w="10027920" h="4486910">
                <a:moveTo>
                  <a:pt x="6190615" y="19050"/>
                </a:moveTo>
                <a:lnTo>
                  <a:pt x="6171565" y="19050"/>
                </a:lnTo>
                <a:lnTo>
                  <a:pt x="6171565" y="0"/>
                </a:lnTo>
                <a:lnTo>
                  <a:pt x="6190615" y="0"/>
                </a:lnTo>
                <a:lnTo>
                  <a:pt x="6190615" y="19050"/>
                </a:lnTo>
                <a:close/>
              </a:path>
              <a:path w="10027920" h="4486910">
                <a:moveTo>
                  <a:pt x="6228715" y="19050"/>
                </a:moveTo>
                <a:lnTo>
                  <a:pt x="6209665" y="19050"/>
                </a:lnTo>
                <a:lnTo>
                  <a:pt x="6209665" y="0"/>
                </a:lnTo>
                <a:lnTo>
                  <a:pt x="6228715" y="0"/>
                </a:lnTo>
                <a:lnTo>
                  <a:pt x="6228715" y="19050"/>
                </a:lnTo>
                <a:close/>
              </a:path>
              <a:path w="10027920" h="4486910">
                <a:moveTo>
                  <a:pt x="6266815" y="19050"/>
                </a:moveTo>
                <a:lnTo>
                  <a:pt x="6247765" y="19050"/>
                </a:lnTo>
                <a:lnTo>
                  <a:pt x="6247765" y="0"/>
                </a:lnTo>
                <a:lnTo>
                  <a:pt x="6266815" y="0"/>
                </a:lnTo>
                <a:lnTo>
                  <a:pt x="6266815" y="19050"/>
                </a:lnTo>
                <a:close/>
              </a:path>
              <a:path w="10027920" h="4486910">
                <a:moveTo>
                  <a:pt x="6304915" y="19050"/>
                </a:moveTo>
                <a:lnTo>
                  <a:pt x="6285865" y="19050"/>
                </a:lnTo>
                <a:lnTo>
                  <a:pt x="6285865" y="0"/>
                </a:lnTo>
                <a:lnTo>
                  <a:pt x="6304915" y="0"/>
                </a:lnTo>
                <a:lnTo>
                  <a:pt x="6304915" y="19050"/>
                </a:lnTo>
                <a:close/>
              </a:path>
              <a:path w="10027920" h="4486910">
                <a:moveTo>
                  <a:pt x="6343015" y="19050"/>
                </a:moveTo>
                <a:lnTo>
                  <a:pt x="6323965" y="19050"/>
                </a:lnTo>
                <a:lnTo>
                  <a:pt x="6323965" y="0"/>
                </a:lnTo>
                <a:lnTo>
                  <a:pt x="6343015" y="0"/>
                </a:lnTo>
                <a:lnTo>
                  <a:pt x="6343015" y="19050"/>
                </a:lnTo>
                <a:close/>
              </a:path>
              <a:path w="10027920" h="4486910">
                <a:moveTo>
                  <a:pt x="6381115" y="19050"/>
                </a:moveTo>
                <a:lnTo>
                  <a:pt x="6362065" y="19050"/>
                </a:lnTo>
                <a:lnTo>
                  <a:pt x="6362065" y="0"/>
                </a:lnTo>
                <a:lnTo>
                  <a:pt x="6381115" y="0"/>
                </a:lnTo>
                <a:lnTo>
                  <a:pt x="6381115" y="19050"/>
                </a:lnTo>
                <a:close/>
              </a:path>
              <a:path w="10027920" h="4486910">
                <a:moveTo>
                  <a:pt x="6419215" y="19050"/>
                </a:moveTo>
                <a:lnTo>
                  <a:pt x="6400165" y="19050"/>
                </a:lnTo>
                <a:lnTo>
                  <a:pt x="6400165" y="0"/>
                </a:lnTo>
                <a:lnTo>
                  <a:pt x="6419215" y="0"/>
                </a:lnTo>
                <a:lnTo>
                  <a:pt x="6419215" y="19050"/>
                </a:lnTo>
                <a:close/>
              </a:path>
              <a:path w="10027920" h="4486910">
                <a:moveTo>
                  <a:pt x="6457315" y="19050"/>
                </a:moveTo>
                <a:lnTo>
                  <a:pt x="6438265" y="19050"/>
                </a:lnTo>
                <a:lnTo>
                  <a:pt x="6438265" y="0"/>
                </a:lnTo>
                <a:lnTo>
                  <a:pt x="6457315" y="0"/>
                </a:lnTo>
                <a:lnTo>
                  <a:pt x="6457315" y="19050"/>
                </a:lnTo>
                <a:close/>
              </a:path>
              <a:path w="10027920" h="4486910">
                <a:moveTo>
                  <a:pt x="6495415" y="19050"/>
                </a:moveTo>
                <a:lnTo>
                  <a:pt x="6476365" y="19050"/>
                </a:lnTo>
                <a:lnTo>
                  <a:pt x="6476365" y="0"/>
                </a:lnTo>
                <a:lnTo>
                  <a:pt x="6495415" y="0"/>
                </a:lnTo>
                <a:lnTo>
                  <a:pt x="6495415" y="19050"/>
                </a:lnTo>
                <a:close/>
              </a:path>
              <a:path w="10027920" h="4486910">
                <a:moveTo>
                  <a:pt x="6533515" y="19050"/>
                </a:moveTo>
                <a:lnTo>
                  <a:pt x="6514465" y="19050"/>
                </a:lnTo>
                <a:lnTo>
                  <a:pt x="6514465" y="0"/>
                </a:lnTo>
                <a:lnTo>
                  <a:pt x="6533515" y="0"/>
                </a:lnTo>
                <a:lnTo>
                  <a:pt x="6533515" y="19050"/>
                </a:lnTo>
                <a:close/>
              </a:path>
              <a:path w="10027920" h="4486910">
                <a:moveTo>
                  <a:pt x="6571615" y="19050"/>
                </a:moveTo>
                <a:lnTo>
                  <a:pt x="6552565" y="19050"/>
                </a:lnTo>
                <a:lnTo>
                  <a:pt x="6552565" y="0"/>
                </a:lnTo>
                <a:lnTo>
                  <a:pt x="6571615" y="0"/>
                </a:lnTo>
                <a:lnTo>
                  <a:pt x="6571615" y="19050"/>
                </a:lnTo>
                <a:close/>
              </a:path>
              <a:path w="10027920" h="4486910">
                <a:moveTo>
                  <a:pt x="6609715" y="19050"/>
                </a:moveTo>
                <a:lnTo>
                  <a:pt x="6590665" y="19050"/>
                </a:lnTo>
                <a:lnTo>
                  <a:pt x="6590665" y="0"/>
                </a:lnTo>
                <a:lnTo>
                  <a:pt x="6609715" y="0"/>
                </a:lnTo>
                <a:lnTo>
                  <a:pt x="6609715" y="19050"/>
                </a:lnTo>
                <a:close/>
              </a:path>
              <a:path w="10027920" h="4486910">
                <a:moveTo>
                  <a:pt x="6647815" y="19050"/>
                </a:moveTo>
                <a:lnTo>
                  <a:pt x="6628765" y="19050"/>
                </a:lnTo>
                <a:lnTo>
                  <a:pt x="6628765" y="0"/>
                </a:lnTo>
                <a:lnTo>
                  <a:pt x="6647815" y="0"/>
                </a:lnTo>
                <a:lnTo>
                  <a:pt x="6647815" y="19050"/>
                </a:lnTo>
                <a:close/>
              </a:path>
              <a:path w="10027920" h="4486910">
                <a:moveTo>
                  <a:pt x="6685915" y="19050"/>
                </a:moveTo>
                <a:lnTo>
                  <a:pt x="6666865" y="19050"/>
                </a:lnTo>
                <a:lnTo>
                  <a:pt x="6666865" y="0"/>
                </a:lnTo>
                <a:lnTo>
                  <a:pt x="6685915" y="0"/>
                </a:lnTo>
                <a:lnTo>
                  <a:pt x="6685915" y="19050"/>
                </a:lnTo>
                <a:close/>
              </a:path>
              <a:path w="10027920" h="4486910">
                <a:moveTo>
                  <a:pt x="6724015" y="19050"/>
                </a:moveTo>
                <a:lnTo>
                  <a:pt x="6704965" y="19050"/>
                </a:lnTo>
                <a:lnTo>
                  <a:pt x="6704965" y="0"/>
                </a:lnTo>
                <a:lnTo>
                  <a:pt x="6724015" y="0"/>
                </a:lnTo>
                <a:lnTo>
                  <a:pt x="6724015" y="19050"/>
                </a:lnTo>
                <a:close/>
              </a:path>
              <a:path w="10027920" h="4486910">
                <a:moveTo>
                  <a:pt x="6762115" y="19050"/>
                </a:moveTo>
                <a:lnTo>
                  <a:pt x="6743065" y="19050"/>
                </a:lnTo>
                <a:lnTo>
                  <a:pt x="6743065" y="0"/>
                </a:lnTo>
                <a:lnTo>
                  <a:pt x="6762115" y="0"/>
                </a:lnTo>
                <a:lnTo>
                  <a:pt x="6762115" y="19050"/>
                </a:lnTo>
                <a:close/>
              </a:path>
              <a:path w="10027920" h="4486910">
                <a:moveTo>
                  <a:pt x="6800215" y="19050"/>
                </a:moveTo>
                <a:lnTo>
                  <a:pt x="6781165" y="19050"/>
                </a:lnTo>
                <a:lnTo>
                  <a:pt x="6781165" y="0"/>
                </a:lnTo>
                <a:lnTo>
                  <a:pt x="6800215" y="0"/>
                </a:lnTo>
                <a:lnTo>
                  <a:pt x="6800215" y="19050"/>
                </a:lnTo>
                <a:close/>
              </a:path>
              <a:path w="10027920" h="4486910">
                <a:moveTo>
                  <a:pt x="6838315" y="19050"/>
                </a:moveTo>
                <a:lnTo>
                  <a:pt x="6819265" y="19050"/>
                </a:lnTo>
                <a:lnTo>
                  <a:pt x="6819265" y="0"/>
                </a:lnTo>
                <a:lnTo>
                  <a:pt x="6838315" y="0"/>
                </a:lnTo>
                <a:lnTo>
                  <a:pt x="6838315" y="19050"/>
                </a:lnTo>
                <a:close/>
              </a:path>
              <a:path w="10027920" h="4486910">
                <a:moveTo>
                  <a:pt x="6876415" y="19050"/>
                </a:moveTo>
                <a:lnTo>
                  <a:pt x="6857365" y="19050"/>
                </a:lnTo>
                <a:lnTo>
                  <a:pt x="6857365" y="0"/>
                </a:lnTo>
                <a:lnTo>
                  <a:pt x="6876415" y="0"/>
                </a:lnTo>
                <a:lnTo>
                  <a:pt x="6876415" y="19050"/>
                </a:lnTo>
                <a:close/>
              </a:path>
              <a:path w="10027920" h="4486910">
                <a:moveTo>
                  <a:pt x="6914515" y="19050"/>
                </a:moveTo>
                <a:lnTo>
                  <a:pt x="6895465" y="19050"/>
                </a:lnTo>
                <a:lnTo>
                  <a:pt x="6895465" y="0"/>
                </a:lnTo>
                <a:lnTo>
                  <a:pt x="6914515" y="0"/>
                </a:lnTo>
                <a:lnTo>
                  <a:pt x="6914515" y="19050"/>
                </a:lnTo>
                <a:close/>
              </a:path>
              <a:path w="10027920" h="4486910">
                <a:moveTo>
                  <a:pt x="6952615" y="19050"/>
                </a:moveTo>
                <a:lnTo>
                  <a:pt x="6933565" y="19050"/>
                </a:lnTo>
                <a:lnTo>
                  <a:pt x="6933565" y="0"/>
                </a:lnTo>
                <a:lnTo>
                  <a:pt x="6952615" y="0"/>
                </a:lnTo>
                <a:lnTo>
                  <a:pt x="6952615" y="19050"/>
                </a:lnTo>
                <a:close/>
              </a:path>
              <a:path w="10027920" h="4486910">
                <a:moveTo>
                  <a:pt x="6990715" y="19050"/>
                </a:moveTo>
                <a:lnTo>
                  <a:pt x="6971665" y="19050"/>
                </a:lnTo>
                <a:lnTo>
                  <a:pt x="6971665" y="0"/>
                </a:lnTo>
                <a:lnTo>
                  <a:pt x="6990715" y="0"/>
                </a:lnTo>
                <a:lnTo>
                  <a:pt x="6990715" y="19050"/>
                </a:lnTo>
                <a:close/>
              </a:path>
              <a:path w="10027920" h="4486910">
                <a:moveTo>
                  <a:pt x="7028815" y="19050"/>
                </a:moveTo>
                <a:lnTo>
                  <a:pt x="7009765" y="19050"/>
                </a:lnTo>
                <a:lnTo>
                  <a:pt x="7009765" y="0"/>
                </a:lnTo>
                <a:lnTo>
                  <a:pt x="7028815" y="0"/>
                </a:lnTo>
                <a:lnTo>
                  <a:pt x="7028815" y="19050"/>
                </a:lnTo>
                <a:close/>
              </a:path>
              <a:path w="10027920" h="4486910">
                <a:moveTo>
                  <a:pt x="7066915" y="19050"/>
                </a:moveTo>
                <a:lnTo>
                  <a:pt x="7047865" y="19050"/>
                </a:lnTo>
                <a:lnTo>
                  <a:pt x="7047865" y="0"/>
                </a:lnTo>
                <a:lnTo>
                  <a:pt x="7066915" y="0"/>
                </a:lnTo>
                <a:lnTo>
                  <a:pt x="7066915" y="19050"/>
                </a:lnTo>
                <a:close/>
              </a:path>
              <a:path w="10027920" h="4486910">
                <a:moveTo>
                  <a:pt x="7105015" y="19050"/>
                </a:moveTo>
                <a:lnTo>
                  <a:pt x="7085965" y="19050"/>
                </a:lnTo>
                <a:lnTo>
                  <a:pt x="7085965" y="0"/>
                </a:lnTo>
                <a:lnTo>
                  <a:pt x="7105015" y="0"/>
                </a:lnTo>
                <a:lnTo>
                  <a:pt x="7105015" y="19050"/>
                </a:lnTo>
                <a:close/>
              </a:path>
              <a:path w="10027920" h="4486910">
                <a:moveTo>
                  <a:pt x="7143115" y="19050"/>
                </a:moveTo>
                <a:lnTo>
                  <a:pt x="7124065" y="19050"/>
                </a:lnTo>
                <a:lnTo>
                  <a:pt x="7124065" y="0"/>
                </a:lnTo>
                <a:lnTo>
                  <a:pt x="7143115" y="0"/>
                </a:lnTo>
                <a:lnTo>
                  <a:pt x="7143115" y="19050"/>
                </a:lnTo>
                <a:close/>
              </a:path>
              <a:path w="10027920" h="4486910">
                <a:moveTo>
                  <a:pt x="7181215" y="19050"/>
                </a:moveTo>
                <a:lnTo>
                  <a:pt x="7162165" y="19050"/>
                </a:lnTo>
                <a:lnTo>
                  <a:pt x="7162165" y="0"/>
                </a:lnTo>
                <a:lnTo>
                  <a:pt x="7181215" y="0"/>
                </a:lnTo>
                <a:lnTo>
                  <a:pt x="7181215" y="19050"/>
                </a:lnTo>
                <a:close/>
              </a:path>
              <a:path w="10027920" h="4486910">
                <a:moveTo>
                  <a:pt x="7219315" y="19050"/>
                </a:moveTo>
                <a:lnTo>
                  <a:pt x="7200265" y="19050"/>
                </a:lnTo>
                <a:lnTo>
                  <a:pt x="7200265" y="0"/>
                </a:lnTo>
                <a:lnTo>
                  <a:pt x="7219315" y="0"/>
                </a:lnTo>
                <a:lnTo>
                  <a:pt x="7219315" y="19050"/>
                </a:lnTo>
                <a:close/>
              </a:path>
              <a:path w="10027920" h="4486910">
                <a:moveTo>
                  <a:pt x="7257415" y="19050"/>
                </a:moveTo>
                <a:lnTo>
                  <a:pt x="7238365" y="19050"/>
                </a:lnTo>
                <a:lnTo>
                  <a:pt x="7238365" y="0"/>
                </a:lnTo>
                <a:lnTo>
                  <a:pt x="7257415" y="0"/>
                </a:lnTo>
                <a:lnTo>
                  <a:pt x="7257415" y="19050"/>
                </a:lnTo>
                <a:close/>
              </a:path>
              <a:path w="10027920" h="4486910">
                <a:moveTo>
                  <a:pt x="7295515" y="19050"/>
                </a:moveTo>
                <a:lnTo>
                  <a:pt x="7276465" y="19050"/>
                </a:lnTo>
                <a:lnTo>
                  <a:pt x="7276465" y="0"/>
                </a:lnTo>
                <a:lnTo>
                  <a:pt x="7295515" y="0"/>
                </a:lnTo>
                <a:lnTo>
                  <a:pt x="7295515" y="19050"/>
                </a:lnTo>
                <a:close/>
              </a:path>
              <a:path w="10027920" h="4486910">
                <a:moveTo>
                  <a:pt x="7333615" y="19050"/>
                </a:moveTo>
                <a:lnTo>
                  <a:pt x="7314565" y="19050"/>
                </a:lnTo>
                <a:lnTo>
                  <a:pt x="7314565" y="0"/>
                </a:lnTo>
                <a:lnTo>
                  <a:pt x="7333615" y="0"/>
                </a:lnTo>
                <a:lnTo>
                  <a:pt x="7333615" y="19050"/>
                </a:lnTo>
                <a:close/>
              </a:path>
              <a:path w="10027920" h="4486910">
                <a:moveTo>
                  <a:pt x="7371715" y="19050"/>
                </a:moveTo>
                <a:lnTo>
                  <a:pt x="7352665" y="19050"/>
                </a:lnTo>
                <a:lnTo>
                  <a:pt x="7352665" y="0"/>
                </a:lnTo>
                <a:lnTo>
                  <a:pt x="7371715" y="0"/>
                </a:lnTo>
                <a:lnTo>
                  <a:pt x="7371715" y="19050"/>
                </a:lnTo>
                <a:close/>
              </a:path>
              <a:path w="10027920" h="4486910">
                <a:moveTo>
                  <a:pt x="7409815" y="19050"/>
                </a:moveTo>
                <a:lnTo>
                  <a:pt x="7390765" y="19050"/>
                </a:lnTo>
                <a:lnTo>
                  <a:pt x="7390765" y="0"/>
                </a:lnTo>
                <a:lnTo>
                  <a:pt x="7409815" y="0"/>
                </a:lnTo>
                <a:lnTo>
                  <a:pt x="7409815" y="19050"/>
                </a:lnTo>
                <a:close/>
              </a:path>
              <a:path w="10027920" h="4486910">
                <a:moveTo>
                  <a:pt x="7447915" y="19050"/>
                </a:moveTo>
                <a:lnTo>
                  <a:pt x="7428865" y="19050"/>
                </a:lnTo>
                <a:lnTo>
                  <a:pt x="7428865" y="0"/>
                </a:lnTo>
                <a:lnTo>
                  <a:pt x="7447915" y="0"/>
                </a:lnTo>
                <a:lnTo>
                  <a:pt x="7447915" y="19050"/>
                </a:lnTo>
                <a:close/>
              </a:path>
              <a:path w="10027920" h="4486910">
                <a:moveTo>
                  <a:pt x="7486015" y="19050"/>
                </a:moveTo>
                <a:lnTo>
                  <a:pt x="7466965" y="19050"/>
                </a:lnTo>
                <a:lnTo>
                  <a:pt x="7466965" y="0"/>
                </a:lnTo>
                <a:lnTo>
                  <a:pt x="7486015" y="0"/>
                </a:lnTo>
                <a:lnTo>
                  <a:pt x="7486015" y="19050"/>
                </a:lnTo>
                <a:close/>
              </a:path>
              <a:path w="10027920" h="4486910">
                <a:moveTo>
                  <a:pt x="7524115" y="19050"/>
                </a:moveTo>
                <a:lnTo>
                  <a:pt x="7505065" y="19050"/>
                </a:lnTo>
                <a:lnTo>
                  <a:pt x="7505065" y="0"/>
                </a:lnTo>
                <a:lnTo>
                  <a:pt x="7524115" y="0"/>
                </a:lnTo>
                <a:lnTo>
                  <a:pt x="7524115" y="19050"/>
                </a:lnTo>
                <a:close/>
              </a:path>
              <a:path w="10027920" h="4486910">
                <a:moveTo>
                  <a:pt x="7562215" y="19050"/>
                </a:moveTo>
                <a:lnTo>
                  <a:pt x="7543165" y="19050"/>
                </a:lnTo>
                <a:lnTo>
                  <a:pt x="7543165" y="0"/>
                </a:lnTo>
                <a:lnTo>
                  <a:pt x="7562215" y="0"/>
                </a:lnTo>
                <a:lnTo>
                  <a:pt x="7562215" y="19050"/>
                </a:lnTo>
                <a:close/>
              </a:path>
              <a:path w="10027920" h="4486910">
                <a:moveTo>
                  <a:pt x="7600315" y="19050"/>
                </a:moveTo>
                <a:lnTo>
                  <a:pt x="7581265" y="19050"/>
                </a:lnTo>
                <a:lnTo>
                  <a:pt x="7581265" y="0"/>
                </a:lnTo>
                <a:lnTo>
                  <a:pt x="7600315" y="0"/>
                </a:lnTo>
                <a:lnTo>
                  <a:pt x="7600315" y="19050"/>
                </a:lnTo>
                <a:close/>
              </a:path>
              <a:path w="10027920" h="4486910">
                <a:moveTo>
                  <a:pt x="7638415" y="19050"/>
                </a:moveTo>
                <a:lnTo>
                  <a:pt x="7619365" y="19050"/>
                </a:lnTo>
                <a:lnTo>
                  <a:pt x="7619365" y="0"/>
                </a:lnTo>
                <a:lnTo>
                  <a:pt x="7638415" y="0"/>
                </a:lnTo>
                <a:lnTo>
                  <a:pt x="7638415" y="19050"/>
                </a:lnTo>
                <a:close/>
              </a:path>
              <a:path w="10027920" h="4486910">
                <a:moveTo>
                  <a:pt x="7676515" y="19050"/>
                </a:moveTo>
                <a:lnTo>
                  <a:pt x="7657465" y="19050"/>
                </a:lnTo>
                <a:lnTo>
                  <a:pt x="7657465" y="0"/>
                </a:lnTo>
                <a:lnTo>
                  <a:pt x="7676515" y="0"/>
                </a:lnTo>
                <a:lnTo>
                  <a:pt x="7676515" y="19050"/>
                </a:lnTo>
                <a:close/>
              </a:path>
              <a:path w="10027920" h="4486910">
                <a:moveTo>
                  <a:pt x="7714615" y="19050"/>
                </a:moveTo>
                <a:lnTo>
                  <a:pt x="7695565" y="19050"/>
                </a:lnTo>
                <a:lnTo>
                  <a:pt x="7695565" y="0"/>
                </a:lnTo>
                <a:lnTo>
                  <a:pt x="7714615" y="0"/>
                </a:lnTo>
                <a:lnTo>
                  <a:pt x="7714615" y="19050"/>
                </a:lnTo>
                <a:close/>
              </a:path>
              <a:path w="10027920" h="4486910">
                <a:moveTo>
                  <a:pt x="7752715" y="19050"/>
                </a:moveTo>
                <a:lnTo>
                  <a:pt x="7733665" y="19050"/>
                </a:lnTo>
                <a:lnTo>
                  <a:pt x="7733665" y="0"/>
                </a:lnTo>
                <a:lnTo>
                  <a:pt x="7752715" y="0"/>
                </a:lnTo>
                <a:lnTo>
                  <a:pt x="7752715" y="19050"/>
                </a:lnTo>
                <a:close/>
              </a:path>
              <a:path w="10027920" h="4486910">
                <a:moveTo>
                  <a:pt x="7790815" y="19050"/>
                </a:moveTo>
                <a:lnTo>
                  <a:pt x="7771765" y="19050"/>
                </a:lnTo>
                <a:lnTo>
                  <a:pt x="7771765" y="0"/>
                </a:lnTo>
                <a:lnTo>
                  <a:pt x="7790815" y="0"/>
                </a:lnTo>
                <a:lnTo>
                  <a:pt x="7790815" y="19050"/>
                </a:lnTo>
                <a:close/>
              </a:path>
              <a:path w="10027920" h="4486910">
                <a:moveTo>
                  <a:pt x="7828915" y="19050"/>
                </a:moveTo>
                <a:lnTo>
                  <a:pt x="7809865" y="19050"/>
                </a:lnTo>
                <a:lnTo>
                  <a:pt x="7809865" y="0"/>
                </a:lnTo>
                <a:lnTo>
                  <a:pt x="7828915" y="0"/>
                </a:lnTo>
                <a:lnTo>
                  <a:pt x="7828915" y="19050"/>
                </a:lnTo>
                <a:close/>
              </a:path>
              <a:path w="10027920" h="4486910">
                <a:moveTo>
                  <a:pt x="7867015" y="19050"/>
                </a:moveTo>
                <a:lnTo>
                  <a:pt x="7847965" y="19050"/>
                </a:lnTo>
                <a:lnTo>
                  <a:pt x="7847965" y="0"/>
                </a:lnTo>
                <a:lnTo>
                  <a:pt x="7867015" y="0"/>
                </a:lnTo>
                <a:lnTo>
                  <a:pt x="7867015" y="19050"/>
                </a:lnTo>
                <a:close/>
              </a:path>
              <a:path w="10027920" h="4486910">
                <a:moveTo>
                  <a:pt x="7905115" y="19050"/>
                </a:moveTo>
                <a:lnTo>
                  <a:pt x="7886065" y="19050"/>
                </a:lnTo>
                <a:lnTo>
                  <a:pt x="7886065" y="0"/>
                </a:lnTo>
                <a:lnTo>
                  <a:pt x="7905115" y="0"/>
                </a:lnTo>
                <a:lnTo>
                  <a:pt x="7905115" y="19050"/>
                </a:lnTo>
                <a:close/>
              </a:path>
              <a:path w="10027920" h="4486910">
                <a:moveTo>
                  <a:pt x="7943215" y="19050"/>
                </a:moveTo>
                <a:lnTo>
                  <a:pt x="7924165" y="19050"/>
                </a:lnTo>
                <a:lnTo>
                  <a:pt x="7924165" y="0"/>
                </a:lnTo>
                <a:lnTo>
                  <a:pt x="7943215" y="0"/>
                </a:lnTo>
                <a:lnTo>
                  <a:pt x="7943215" y="19050"/>
                </a:lnTo>
                <a:close/>
              </a:path>
              <a:path w="10027920" h="4486910">
                <a:moveTo>
                  <a:pt x="7981315" y="19050"/>
                </a:moveTo>
                <a:lnTo>
                  <a:pt x="7962265" y="19050"/>
                </a:lnTo>
                <a:lnTo>
                  <a:pt x="7962265" y="0"/>
                </a:lnTo>
                <a:lnTo>
                  <a:pt x="7981315" y="0"/>
                </a:lnTo>
                <a:lnTo>
                  <a:pt x="7981315" y="19050"/>
                </a:lnTo>
                <a:close/>
              </a:path>
              <a:path w="10027920" h="4486910">
                <a:moveTo>
                  <a:pt x="8019415" y="19050"/>
                </a:moveTo>
                <a:lnTo>
                  <a:pt x="8000365" y="19050"/>
                </a:lnTo>
                <a:lnTo>
                  <a:pt x="8000365" y="0"/>
                </a:lnTo>
                <a:lnTo>
                  <a:pt x="8019415" y="0"/>
                </a:lnTo>
                <a:lnTo>
                  <a:pt x="8019415" y="19050"/>
                </a:lnTo>
                <a:close/>
              </a:path>
              <a:path w="10027920" h="4486910">
                <a:moveTo>
                  <a:pt x="8057515" y="19050"/>
                </a:moveTo>
                <a:lnTo>
                  <a:pt x="8038465" y="19050"/>
                </a:lnTo>
                <a:lnTo>
                  <a:pt x="8038465" y="0"/>
                </a:lnTo>
                <a:lnTo>
                  <a:pt x="8057515" y="0"/>
                </a:lnTo>
                <a:lnTo>
                  <a:pt x="8057515" y="19050"/>
                </a:lnTo>
                <a:close/>
              </a:path>
              <a:path w="10027920" h="4486910">
                <a:moveTo>
                  <a:pt x="8095615" y="19050"/>
                </a:moveTo>
                <a:lnTo>
                  <a:pt x="8076565" y="19050"/>
                </a:lnTo>
                <a:lnTo>
                  <a:pt x="8076565" y="0"/>
                </a:lnTo>
                <a:lnTo>
                  <a:pt x="8095615" y="0"/>
                </a:lnTo>
                <a:lnTo>
                  <a:pt x="8095615" y="19050"/>
                </a:lnTo>
                <a:close/>
              </a:path>
              <a:path w="10027920" h="4486910">
                <a:moveTo>
                  <a:pt x="8133715" y="19050"/>
                </a:moveTo>
                <a:lnTo>
                  <a:pt x="8114665" y="19050"/>
                </a:lnTo>
                <a:lnTo>
                  <a:pt x="8114665" y="0"/>
                </a:lnTo>
                <a:lnTo>
                  <a:pt x="8133715" y="0"/>
                </a:lnTo>
                <a:lnTo>
                  <a:pt x="8133715" y="19050"/>
                </a:lnTo>
                <a:close/>
              </a:path>
              <a:path w="10027920" h="4486910">
                <a:moveTo>
                  <a:pt x="8171815" y="19050"/>
                </a:moveTo>
                <a:lnTo>
                  <a:pt x="8152765" y="19050"/>
                </a:lnTo>
                <a:lnTo>
                  <a:pt x="8152765" y="0"/>
                </a:lnTo>
                <a:lnTo>
                  <a:pt x="8171815" y="0"/>
                </a:lnTo>
                <a:lnTo>
                  <a:pt x="8171815" y="19050"/>
                </a:lnTo>
                <a:close/>
              </a:path>
              <a:path w="10027920" h="4486910">
                <a:moveTo>
                  <a:pt x="8209915" y="19050"/>
                </a:moveTo>
                <a:lnTo>
                  <a:pt x="8190865" y="19050"/>
                </a:lnTo>
                <a:lnTo>
                  <a:pt x="8190865" y="0"/>
                </a:lnTo>
                <a:lnTo>
                  <a:pt x="8209915" y="0"/>
                </a:lnTo>
                <a:lnTo>
                  <a:pt x="8209915" y="19050"/>
                </a:lnTo>
                <a:close/>
              </a:path>
              <a:path w="10027920" h="4486910">
                <a:moveTo>
                  <a:pt x="8248015" y="19050"/>
                </a:moveTo>
                <a:lnTo>
                  <a:pt x="8228965" y="19050"/>
                </a:lnTo>
                <a:lnTo>
                  <a:pt x="8228965" y="0"/>
                </a:lnTo>
                <a:lnTo>
                  <a:pt x="8248015" y="0"/>
                </a:lnTo>
                <a:lnTo>
                  <a:pt x="8248015" y="19050"/>
                </a:lnTo>
                <a:close/>
              </a:path>
              <a:path w="10027920" h="4486910">
                <a:moveTo>
                  <a:pt x="8286115" y="19050"/>
                </a:moveTo>
                <a:lnTo>
                  <a:pt x="8267065" y="19050"/>
                </a:lnTo>
                <a:lnTo>
                  <a:pt x="8267065" y="0"/>
                </a:lnTo>
                <a:lnTo>
                  <a:pt x="8286115" y="0"/>
                </a:lnTo>
                <a:lnTo>
                  <a:pt x="8286115" y="19050"/>
                </a:lnTo>
                <a:close/>
              </a:path>
              <a:path w="10027920" h="4486910">
                <a:moveTo>
                  <a:pt x="8324215" y="19050"/>
                </a:moveTo>
                <a:lnTo>
                  <a:pt x="8305165" y="19050"/>
                </a:lnTo>
                <a:lnTo>
                  <a:pt x="8305165" y="0"/>
                </a:lnTo>
                <a:lnTo>
                  <a:pt x="8324215" y="0"/>
                </a:lnTo>
                <a:lnTo>
                  <a:pt x="8324215" y="19050"/>
                </a:lnTo>
                <a:close/>
              </a:path>
              <a:path w="10027920" h="4486910">
                <a:moveTo>
                  <a:pt x="8362315" y="19050"/>
                </a:moveTo>
                <a:lnTo>
                  <a:pt x="8343265" y="19050"/>
                </a:lnTo>
                <a:lnTo>
                  <a:pt x="8343265" y="0"/>
                </a:lnTo>
                <a:lnTo>
                  <a:pt x="8362315" y="0"/>
                </a:lnTo>
                <a:lnTo>
                  <a:pt x="8362315" y="19050"/>
                </a:lnTo>
                <a:close/>
              </a:path>
              <a:path w="10027920" h="4486910">
                <a:moveTo>
                  <a:pt x="8400415" y="19050"/>
                </a:moveTo>
                <a:lnTo>
                  <a:pt x="8381365" y="19050"/>
                </a:lnTo>
                <a:lnTo>
                  <a:pt x="8381365" y="0"/>
                </a:lnTo>
                <a:lnTo>
                  <a:pt x="8400415" y="0"/>
                </a:lnTo>
                <a:lnTo>
                  <a:pt x="8400415" y="19050"/>
                </a:lnTo>
                <a:close/>
              </a:path>
              <a:path w="10027920" h="4486910">
                <a:moveTo>
                  <a:pt x="8438515" y="19050"/>
                </a:moveTo>
                <a:lnTo>
                  <a:pt x="8419465" y="19050"/>
                </a:lnTo>
                <a:lnTo>
                  <a:pt x="8419465" y="0"/>
                </a:lnTo>
                <a:lnTo>
                  <a:pt x="8438515" y="0"/>
                </a:lnTo>
                <a:lnTo>
                  <a:pt x="8438515" y="19050"/>
                </a:lnTo>
                <a:close/>
              </a:path>
              <a:path w="10027920" h="4486910">
                <a:moveTo>
                  <a:pt x="8476615" y="19050"/>
                </a:moveTo>
                <a:lnTo>
                  <a:pt x="8457565" y="19050"/>
                </a:lnTo>
                <a:lnTo>
                  <a:pt x="8457565" y="0"/>
                </a:lnTo>
                <a:lnTo>
                  <a:pt x="8476615" y="0"/>
                </a:lnTo>
                <a:lnTo>
                  <a:pt x="8476615" y="19050"/>
                </a:lnTo>
                <a:close/>
              </a:path>
              <a:path w="10027920" h="4486910">
                <a:moveTo>
                  <a:pt x="8514715" y="19050"/>
                </a:moveTo>
                <a:lnTo>
                  <a:pt x="8495665" y="19050"/>
                </a:lnTo>
                <a:lnTo>
                  <a:pt x="8495665" y="0"/>
                </a:lnTo>
                <a:lnTo>
                  <a:pt x="8514715" y="0"/>
                </a:lnTo>
                <a:lnTo>
                  <a:pt x="8514715" y="19050"/>
                </a:lnTo>
                <a:close/>
              </a:path>
              <a:path w="10027920" h="4486910">
                <a:moveTo>
                  <a:pt x="8552815" y="19050"/>
                </a:moveTo>
                <a:lnTo>
                  <a:pt x="8533765" y="19050"/>
                </a:lnTo>
                <a:lnTo>
                  <a:pt x="8533765" y="0"/>
                </a:lnTo>
                <a:lnTo>
                  <a:pt x="8552815" y="0"/>
                </a:lnTo>
                <a:lnTo>
                  <a:pt x="8552815" y="19050"/>
                </a:lnTo>
                <a:close/>
              </a:path>
              <a:path w="10027920" h="4486910">
                <a:moveTo>
                  <a:pt x="8590915" y="19050"/>
                </a:moveTo>
                <a:lnTo>
                  <a:pt x="8571865" y="19050"/>
                </a:lnTo>
                <a:lnTo>
                  <a:pt x="8571865" y="0"/>
                </a:lnTo>
                <a:lnTo>
                  <a:pt x="8590915" y="0"/>
                </a:lnTo>
                <a:lnTo>
                  <a:pt x="8590915" y="19050"/>
                </a:lnTo>
                <a:close/>
              </a:path>
              <a:path w="10027920" h="4486910">
                <a:moveTo>
                  <a:pt x="8629015" y="19050"/>
                </a:moveTo>
                <a:lnTo>
                  <a:pt x="8609965" y="19050"/>
                </a:lnTo>
                <a:lnTo>
                  <a:pt x="8609965" y="0"/>
                </a:lnTo>
                <a:lnTo>
                  <a:pt x="8629015" y="0"/>
                </a:lnTo>
                <a:lnTo>
                  <a:pt x="8629015" y="19050"/>
                </a:lnTo>
                <a:close/>
              </a:path>
              <a:path w="10027920" h="4486910">
                <a:moveTo>
                  <a:pt x="8667115" y="19050"/>
                </a:moveTo>
                <a:lnTo>
                  <a:pt x="8648065" y="19050"/>
                </a:lnTo>
                <a:lnTo>
                  <a:pt x="8648065" y="0"/>
                </a:lnTo>
                <a:lnTo>
                  <a:pt x="8667115" y="0"/>
                </a:lnTo>
                <a:lnTo>
                  <a:pt x="8667115" y="19050"/>
                </a:lnTo>
                <a:close/>
              </a:path>
              <a:path w="10027920" h="4486910">
                <a:moveTo>
                  <a:pt x="8705215" y="19050"/>
                </a:moveTo>
                <a:lnTo>
                  <a:pt x="8686165" y="19050"/>
                </a:lnTo>
                <a:lnTo>
                  <a:pt x="8686165" y="0"/>
                </a:lnTo>
                <a:lnTo>
                  <a:pt x="8705215" y="0"/>
                </a:lnTo>
                <a:lnTo>
                  <a:pt x="8705215" y="19050"/>
                </a:lnTo>
                <a:close/>
              </a:path>
              <a:path w="10027920" h="4486910">
                <a:moveTo>
                  <a:pt x="8743315" y="19050"/>
                </a:moveTo>
                <a:lnTo>
                  <a:pt x="8724265" y="19050"/>
                </a:lnTo>
                <a:lnTo>
                  <a:pt x="8724265" y="0"/>
                </a:lnTo>
                <a:lnTo>
                  <a:pt x="8743315" y="0"/>
                </a:lnTo>
                <a:lnTo>
                  <a:pt x="8743315" y="19050"/>
                </a:lnTo>
                <a:close/>
              </a:path>
              <a:path w="10027920" h="4486910">
                <a:moveTo>
                  <a:pt x="8781415" y="19050"/>
                </a:moveTo>
                <a:lnTo>
                  <a:pt x="8762365" y="19050"/>
                </a:lnTo>
                <a:lnTo>
                  <a:pt x="8762365" y="0"/>
                </a:lnTo>
                <a:lnTo>
                  <a:pt x="8781415" y="0"/>
                </a:lnTo>
                <a:lnTo>
                  <a:pt x="8781415" y="19050"/>
                </a:lnTo>
                <a:close/>
              </a:path>
              <a:path w="10027920" h="4486910">
                <a:moveTo>
                  <a:pt x="8819515" y="19050"/>
                </a:moveTo>
                <a:lnTo>
                  <a:pt x="8800465" y="19050"/>
                </a:lnTo>
                <a:lnTo>
                  <a:pt x="8800465" y="0"/>
                </a:lnTo>
                <a:lnTo>
                  <a:pt x="8819515" y="0"/>
                </a:lnTo>
                <a:lnTo>
                  <a:pt x="8819515" y="19050"/>
                </a:lnTo>
                <a:close/>
              </a:path>
              <a:path w="10027920" h="4486910">
                <a:moveTo>
                  <a:pt x="8857615" y="19050"/>
                </a:moveTo>
                <a:lnTo>
                  <a:pt x="8838565" y="19050"/>
                </a:lnTo>
                <a:lnTo>
                  <a:pt x="8838565" y="0"/>
                </a:lnTo>
                <a:lnTo>
                  <a:pt x="8857615" y="0"/>
                </a:lnTo>
                <a:lnTo>
                  <a:pt x="8857615" y="19050"/>
                </a:lnTo>
                <a:close/>
              </a:path>
              <a:path w="10027920" h="4486910">
                <a:moveTo>
                  <a:pt x="8895715" y="19050"/>
                </a:moveTo>
                <a:lnTo>
                  <a:pt x="8876665" y="19050"/>
                </a:lnTo>
                <a:lnTo>
                  <a:pt x="8876665" y="0"/>
                </a:lnTo>
                <a:lnTo>
                  <a:pt x="8895715" y="0"/>
                </a:lnTo>
                <a:lnTo>
                  <a:pt x="8895715" y="19050"/>
                </a:lnTo>
                <a:close/>
              </a:path>
              <a:path w="10027920" h="4486910">
                <a:moveTo>
                  <a:pt x="8933815" y="19050"/>
                </a:moveTo>
                <a:lnTo>
                  <a:pt x="8914765" y="19050"/>
                </a:lnTo>
                <a:lnTo>
                  <a:pt x="8914765" y="0"/>
                </a:lnTo>
                <a:lnTo>
                  <a:pt x="8933815" y="0"/>
                </a:lnTo>
                <a:lnTo>
                  <a:pt x="8933815" y="19050"/>
                </a:lnTo>
                <a:close/>
              </a:path>
              <a:path w="10027920" h="4486910">
                <a:moveTo>
                  <a:pt x="8971915" y="19050"/>
                </a:moveTo>
                <a:lnTo>
                  <a:pt x="8952865" y="19050"/>
                </a:lnTo>
                <a:lnTo>
                  <a:pt x="8952865" y="0"/>
                </a:lnTo>
                <a:lnTo>
                  <a:pt x="8971915" y="0"/>
                </a:lnTo>
                <a:lnTo>
                  <a:pt x="8971915" y="19050"/>
                </a:lnTo>
                <a:close/>
              </a:path>
              <a:path w="10027920" h="4486910">
                <a:moveTo>
                  <a:pt x="9010015" y="19050"/>
                </a:moveTo>
                <a:lnTo>
                  <a:pt x="8990965" y="19050"/>
                </a:lnTo>
                <a:lnTo>
                  <a:pt x="8990965" y="0"/>
                </a:lnTo>
                <a:lnTo>
                  <a:pt x="9010015" y="0"/>
                </a:lnTo>
                <a:lnTo>
                  <a:pt x="9010015" y="19050"/>
                </a:lnTo>
                <a:close/>
              </a:path>
              <a:path w="10027920" h="4486910">
                <a:moveTo>
                  <a:pt x="9048115" y="19050"/>
                </a:moveTo>
                <a:lnTo>
                  <a:pt x="9029065" y="19050"/>
                </a:lnTo>
                <a:lnTo>
                  <a:pt x="9029065" y="0"/>
                </a:lnTo>
                <a:lnTo>
                  <a:pt x="9048115" y="0"/>
                </a:lnTo>
                <a:lnTo>
                  <a:pt x="9048115" y="19050"/>
                </a:lnTo>
                <a:close/>
              </a:path>
              <a:path w="10027920" h="4486910">
                <a:moveTo>
                  <a:pt x="9086215" y="19050"/>
                </a:moveTo>
                <a:lnTo>
                  <a:pt x="9067165" y="19050"/>
                </a:lnTo>
                <a:lnTo>
                  <a:pt x="9067165" y="0"/>
                </a:lnTo>
                <a:lnTo>
                  <a:pt x="9086215" y="0"/>
                </a:lnTo>
                <a:lnTo>
                  <a:pt x="9086215" y="19050"/>
                </a:lnTo>
                <a:close/>
              </a:path>
              <a:path w="10027920" h="4486910">
                <a:moveTo>
                  <a:pt x="9124315" y="19050"/>
                </a:moveTo>
                <a:lnTo>
                  <a:pt x="9105265" y="19050"/>
                </a:lnTo>
                <a:lnTo>
                  <a:pt x="9105265" y="0"/>
                </a:lnTo>
                <a:lnTo>
                  <a:pt x="9124315" y="0"/>
                </a:lnTo>
                <a:lnTo>
                  <a:pt x="9124315" y="19050"/>
                </a:lnTo>
                <a:close/>
              </a:path>
              <a:path w="10027920" h="4486910">
                <a:moveTo>
                  <a:pt x="9162415" y="19050"/>
                </a:moveTo>
                <a:lnTo>
                  <a:pt x="9143365" y="19050"/>
                </a:lnTo>
                <a:lnTo>
                  <a:pt x="9143365" y="0"/>
                </a:lnTo>
                <a:lnTo>
                  <a:pt x="9162415" y="0"/>
                </a:lnTo>
                <a:lnTo>
                  <a:pt x="9162415" y="19050"/>
                </a:lnTo>
                <a:close/>
              </a:path>
              <a:path w="10027920" h="4486910">
                <a:moveTo>
                  <a:pt x="9200515" y="19050"/>
                </a:moveTo>
                <a:lnTo>
                  <a:pt x="9181465" y="19050"/>
                </a:lnTo>
                <a:lnTo>
                  <a:pt x="9181465" y="0"/>
                </a:lnTo>
                <a:lnTo>
                  <a:pt x="9200515" y="0"/>
                </a:lnTo>
                <a:lnTo>
                  <a:pt x="9200515" y="19050"/>
                </a:lnTo>
                <a:close/>
              </a:path>
              <a:path w="10027920" h="4486910">
                <a:moveTo>
                  <a:pt x="9238615" y="19050"/>
                </a:moveTo>
                <a:lnTo>
                  <a:pt x="9219565" y="19050"/>
                </a:lnTo>
                <a:lnTo>
                  <a:pt x="9219565" y="0"/>
                </a:lnTo>
                <a:lnTo>
                  <a:pt x="9238615" y="0"/>
                </a:lnTo>
                <a:lnTo>
                  <a:pt x="9238615" y="19050"/>
                </a:lnTo>
                <a:close/>
              </a:path>
              <a:path w="10027920" h="4486910">
                <a:moveTo>
                  <a:pt x="9276715" y="19050"/>
                </a:moveTo>
                <a:lnTo>
                  <a:pt x="9257665" y="19050"/>
                </a:lnTo>
                <a:lnTo>
                  <a:pt x="9257665" y="0"/>
                </a:lnTo>
                <a:lnTo>
                  <a:pt x="9276715" y="0"/>
                </a:lnTo>
                <a:lnTo>
                  <a:pt x="9276715" y="19050"/>
                </a:lnTo>
                <a:close/>
              </a:path>
              <a:path w="10027920" h="4486910">
                <a:moveTo>
                  <a:pt x="9314815" y="19050"/>
                </a:moveTo>
                <a:lnTo>
                  <a:pt x="9295765" y="19050"/>
                </a:lnTo>
                <a:lnTo>
                  <a:pt x="9295765" y="0"/>
                </a:lnTo>
                <a:lnTo>
                  <a:pt x="9314815" y="0"/>
                </a:lnTo>
                <a:lnTo>
                  <a:pt x="9314815" y="19050"/>
                </a:lnTo>
                <a:close/>
              </a:path>
              <a:path w="10027920" h="4486910">
                <a:moveTo>
                  <a:pt x="9352915" y="19050"/>
                </a:moveTo>
                <a:lnTo>
                  <a:pt x="9333865" y="19050"/>
                </a:lnTo>
                <a:lnTo>
                  <a:pt x="9333865" y="0"/>
                </a:lnTo>
                <a:lnTo>
                  <a:pt x="9352915" y="0"/>
                </a:lnTo>
                <a:lnTo>
                  <a:pt x="9352915" y="19050"/>
                </a:lnTo>
                <a:close/>
              </a:path>
              <a:path w="10027920" h="4486910">
                <a:moveTo>
                  <a:pt x="9391015" y="19050"/>
                </a:moveTo>
                <a:lnTo>
                  <a:pt x="9371965" y="19050"/>
                </a:lnTo>
                <a:lnTo>
                  <a:pt x="9371965" y="0"/>
                </a:lnTo>
                <a:lnTo>
                  <a:pt x="9391015" y="0"/>
                </a:lnTo>
                <a:lnTo>
                  <a:pt x="9391015" y="19050"/>
                </a:lnTo>
                <a:close/>
              </a:path>
              <a:path w="10027920" h="4486910">
                <a:moveTo>
                  <a:pt x="9429115" y="19050"/>
                </a:moveTo>
                <a:lnTo>
                  <a:pt x="9410065" y="19050"/>
                </a:lnTo>
                <a:lnTo>
                  <a:pt x="9410065" y="0"/>
                </a:lnTo>
                <a:lnTo>
                  <a:pt x="9429115" y="0"/>
                </a:lnTo>
                <a:lnTo>
                  <a:pt x="9429115" y="19050"/>
                </a:lnTo>
                <a:close/>
              </a:path>
              <a:path w="10027920" h="4486910">
                <a:moveTo>
                  <a:pt x="9467215" y="19050"/>
                </a:moveTo>
                <a:lnTo>
                  <a:pt x="9448165" y="19050"/>
                </a:lnTo>
                <a:lnTo>
                  <a:pt x="9448165" y="0"/>
                </a:lnTo>
                <a:lnTo>
                  <a:pt x="9467215" y="0"/>
                </a:lnTo>
                <a:lnTo>
                  <a:pt x="9467215" y="19050"/>
                </a:lnTo>
                <a:close/>
              </a:path>
              <a:path w="10027920" h="4486910">
                <a:moveTo>
                  <a:pt x="9505315" y="19050"/>
                </a:moveTo>
                <a:lnTo>
                  <a:pt x="9486265" y="19050"/>
                </a:lnTo>
                <a:lnTo>
                  <a:pt x="9486265" y="0"/>
                </a:lnTo>
                <a:lnTo>
                  <a:pt x="9505315" y="0"/>
                </a:lnTo>
                <a:lnTo>
                  <a:pt x="9505315" y="19050"/>
                </a:lnTo>
                <a:close/>
              </a:path>
              <a:path w="10027920" h="4486910">
                <a:moveTo>
                  <a:pt x="9543415" y="19050"/>
                </a:moveTo>
                <a:lnTo>
                  <a:pt x="9524365" y="19050"/>
                </a:lnTo>
                <a:lnTo>
                  <a:pt x="9524365" y="0"/>
                </a:lnTo>
                <a:lnTo>
                  <a:pt x="9543415" y="0"/>
                </a:lnTo>
                <a:lnTo>
                  <a:pt x="9543415" y="19050"/>
                </a:lnTo>
                <a:close/>
              </a:path>
              <a:path w="10027920" h="4486910">
                <a:moveTo>
                  <a:pt x="9581515" y="19050"/>
                </a:moveTo>
                <a:lnTo>
                  <a:pt x="9562465" y="19050"/>
                </a:lnTo>
                <a:lnTo>
                  <a:pt x="9562465" y="0"/>
                </a:lnTo>
                <a:lnTo>
                  <a:pt x="9581515" y="0"/>
                </a:lnTo>
                <a:lnTo>
                  <a:pt x="9581515" y="19050"/>
                </a:lnTo>
                <a:close/>
              </a:path>
              <a:path w="10027920" h="4486910">
                <a:moveTo>
                  <a:pt x="9619615" y="19050"/>
                </a:moveTo>
                <a:lnTo>
                  <a:pt x="9600565" y="19050"/>
                </a:lnTo>
                <a:lnTo>
                  <a:pt x="9600565" y="0"/>
                </a:lnTo>
                <a:lnTo>
                  <a:pt x="9619615" y="0"/>
                </a:lnTo>
                <a:lnTo>
                  <a:pt x="9619615" y="19050"/>
                </a:lnTo>
                <a:close/>
              </a:path>
              <a:path w="10027920" h="4486910">
                <a:moveTo>
                  <a:pt x="9657715" y="19050"/>
                </a:moveTo>
                <a:lnTo>
                  <a:pt x="9638665" y="19050"/>
                </a:lnTo>
                <a:lnTo>
                  <a:pt x="9638665" y="0"/>
                </a:lnTo>
                <a:lnTo>
                  <a:pt x="9657715" y="0"/>
                </a:lnTo>
                <a:lnTo>
                  <a:pt x="9657715" y="19050"/>
                </a:lnTo>
                <a:close/>
              </a:path>
              <a:path w="10027920" h="4486910">
                <a:moveTo>
                  <a:pt x="9695815" y="19050"/>
                </a:moveTo>
                <a:lnTo>
                  <a:pt x="9676765" y="19050"/>
                </a:lnTo>
                <a:lnTo>
                  <a:pt x="9676765" y="0"/>
                </a:lnTo>
                <a:lnTo>
                  <a:pt x="9695815" y="0"/>
                </a:lnTo>
                <a:lnTo>
                  <a:pt x="9695815" y="19050"/>
                </a:lnTo>
                <a:close/>
              </a:path>
              <a:path w="10027920" h="4486910">
                <a:moveTo>
                  <a:pt x="9733915" y="19050"/>
                </a:moveTo>
                <a:lnTo>
                  <a:pt x="9714865" y="19050"/>
                </a:lnTo>
                <a:lnTo>
                  <a:pt x="9714865" y="0"/>
                </a:lnTo>
                <a:lnTo>
                  <a:pt x="9733915" y="0"/>
                </a:lnTo>
                <a:lnTo>
                  <a:pt x="9733915" y="19050"/>
                </a:lnTo>
                <a:close/>
              </a:path>
              <a:path w="10027920" h="4486910">
                <a:moveTo>
                  <a:pt x="9772015" y="19050"/>
                </a:moveTo>
                <a:lnTo>
                  <a:pt x="9752965" y="19050"/>
                </a:lnTo>
                <a:lnTo>
                  <a:pt x="9752965" y="0"/>
                </a:lnTo>
                <a:lnTo>
                  <a:pt x="9772015" y="0"/>
                </a:lnTo>
                <a:lnTo>
                  <a:pt x="9772015" y="19050"/>
                </a:lnTo>
                <a:close/>
              </a:path>
              <a:path w="10027920" h="4486910">
                <a:moveTo>
                  <a:pt x="9810115" y="19050"/>
                </a:moveTo>
                <a:lnTo>
                  <a:pt x="9791065" y="19050"/>
                </a:lnTo>
                <a:lnTo>
                  <a:pt x="9791065" y="0"/>
                </a:lnTo>
                <a:lnTo>
                  <a:pt x="9810115" y="0"/>
                </a:lnTo>
                <a:lnTo>
                  <a:pt x="9810115" y="19050"/>
                </a:lnTo>
                <a:close/>
              </a:path>
              <a:path w="10027920" h="4486910">
                <a:moveTo>
                  <a:pt x="9848215" y="19050"/>
                </a:moveTo>
                <a:lnTo>
                  <a:pt x="9829165" y="19050"/>
                </a:lnTo>
                <a:lnTo>
                  <a:pt x="9829165" y="0"/>
                </a:lnTo>
                <a:lnTo>
                  <a:pt x="9848215" y="0"/>
                </a:lnTo>
                <a:lnTo>
                  <a:pt x="9848215" y="19050"/>
                </a:lnTo>
                <a:close/>
              </a:path>
              <a:path w="10027920" h="4486910">
                <a:moveTo>
                  <a:pt x="9886315" y="19050"/>
                </a:moveTo>
                <a:lnTo>
                  <a:pt x="9867265" y="19050"/>
                </a:lnTo>
                <a:lnTo>
                  <a:pt x="9867265" y="0"/>
                </a:lnTo>
                <a:lnTo>
                  <a:pt x="9886315" y="0"/>
                </a:lnTo>
                <a:lnTo>
                  <a:pt x="9886315" y="19050"/>
                </a:lnTo>
                <a:close/>
              </a:path>
              <a:path w="10027920" h="4486910">
                <a:moveTo>
                  <a:pt x="9924415" y="19050"/>
                </a:moveTo>
                <a:lnTo>
                  <a:pt x="9905365" y="19050"/>
                </a:lnTo>
                <a:lnTo>
                  <a:pt x="9905365" y="0"/>
                </a:lnTo>
                <a:lnTo>
                  <a:pt x="9924415" y="0"/>
                </a:lnTo>
                <a:lnTo>
                  <a:pt x="9924415" y="19050"/>
                </a:lnTo>
                <a:close/>
              </a:path>
              <a:path w="10027920" h="4486910">
                <a:moveTo>
                  <a:pt x="9962515" y="19050"/>
                </a:moveTo>
                <a:lnTo>
                  <a:pt x="9943465" y="19050"/>
                </a:lnTo>
                <a:lnTo>
                  <a:pt x="9943465" y="0"/>
                </a:lnTo>
                <a:lnTo>
                  <a:pt x="9962515" y="0"/>
                </a:lnTo>
                <a:lnTo>
                  <a:pt x="9962515" y="19050"/>
                </a:lnTo>
                <a:close/>
              </a:path>
              <a:path w="10027920" h="4486910">
                <a:moveTo>
                  <a:pt x="10000615" y="19050"/>
                </a:moveTo>
                <a:lnTo>
                  <a:pt x="9981565" y="19050"/>
                </a:lnTo>
                <a:lnTo>
                  <a:pt x="9981565" y="0"/>
                </a:lnTo>
                <a:lnTo>
                  <a:pt x="10000615" y="0"/>
                </a:lnTo>
                <a:lnTo>
                  <a:pt x="10000615" y="19050"/>
                </a:lnTo>
                <a:close/>
              </a:path>
              <a:path w="10027920" h="4486910">
                <a:moveTo>
                  <a:pt x="10027920" y="29845"/>
                </a:moveTo>
                <a:lnTo>
                  <a:pt x="10008870" y="29845"/>
                </a:lnTo>
                <a:lnTo>
                  <a:pt x="10008870" y="10795"/>
                </a:lnTo>
                <a:lnTo>
                  <a:pt x="10027920" y="10795"/>
                </a:lnTo>
                <a:lnTo>
                  <a:pt x="10027920" y="29845"/>
                </a:lnTo>
                <a:close/>
              </a:path>
              <a:path w="10027920" h="4486910">
                <a:moveTo>
                  <a:pt x="10027920" y="67945"/>
                </a:moveTo>
                <a:lnTo>
                  <a:pt x="10008870" y="67945"/>
                </a:lnTo>
                <a:lnTo>
                  <a:pt x="10008870" y="48895"/>
                </a:lnTo>
                <a:lnTo>
                  <a:pt x="10027920" y="48895"/>
                </a:lnTo>
                <a:lnTo>
                  <a:pt x="10027920" y="67945"/>
                </a:lnTo>
                <a:close/>
              </a:path>
              <a:path w="10027920" h="4486910">
                <a:moveTo>
                  <a:pt x="10027920" y="106045"/>
                </a:moveTo>
                <a:lnTo>
                  <a:pt x="10008870" y="106045"/>
                </a:lnTo>
                <a:lnTo>
                  <a:pt x="10008870" y="86995"/>
                </a:lnTo>
                <a:lnTo>
                  <a:pt x="10027920" y="86995"/>
                </a:lnTo>
                <a:lnTo>
                  <a:pt x="10027920" y="106045"/>
                </a:lnTo>
                <a:close/>
              </a:path>
              <a:path w="10027920" h="4486910">
                <a:moveTo>
                  <a:pt x="10027920" y="144145"/>
                </a:moveTo>
                <a:lnTo>
                  <a:pt x="10008870" y="144145"/>
                </a:lnTo>
                <a:lnTo>
                  <a:pt x="10008870" y="125095"/>
                </a:lnTo>
                <a:lnTo>
                  <a:pt x="10027920" y="125095"/>
                </a:lnTo>
                <a:lnTo>
                  <a:pt x="10027920" y="144145"/>
                </a:lnTo>
                <a:close/>
              </a:path>
              <a:path w="10027920" h="4486910">
                <a:moveTo>
                  <a:pt x="10027920" y="182245"/>
                </a:moveTo>
                <a:lnTo>
                  <a:pt x="10008870" y="182245"/>
                </a:lnTo>
                <a:lnTo>
                  <a:pt x="10008870" y="163195"/>
                </a:lnTo>
                <a:lnTo>
                  <a:pt x="10027920" y="163195"/>
                </a:lnTo>
                <a:lnTo>
                  <a:pt x="10027920" y="182245"/>
                </a:lnTo>
                <a:close/>
              </a:path>
              <a:path w="10027920" h="4486910">
                <a:moveTo>
                  <a:pt x="10027920" y="220345"/>
                </a:moveTo>
                <a:lnTo>
                  <a:pt x="10008870" y="220345"/>
                </a:lnTo>
                <a:lnTo>
                  <a:pt x="10008870" y="201295"/>
                </a:lnTo>
                <a:lnTo>
                  <a:pt x="10027920" y="201295"/>
                </a:lnTo>
                <a:lnTo>
                  <a:pt x="10027920" y="220345"/>
                </a:lnTo>
                <a:close/>
              </a:path>
              <a:path w="10027920" h="4486910">
                <a:moveTo>
                  <a:pt x="10027920" y="258445"/>
                </a:moveTo>
                <a:lnTo>
                  <a:pt x="10008870" y="258445"/>
                </a:lnTo>
                <a:lnTo>
                  <a:pt x="10008870" y="239395"/>
                </a:lnTo>
                <a:lnTo>
                  <a:pt x="10027920" y="239395"/>
                </a:lnTo>
                <a:lnTo>
                  <a:pt x="10027920" y="258445"/>
                </a:lnTo>
                <a:close/>
              </a:path>
              <a:path w="10027920" h="4486910">
                <a:moveTo>
                  <a:pt x="10027920" y="296545"/>
                </a:moveTo>
                <a:lnTo>
                  <a:pt x="10008870" y="296545"/>
                </a:lnTo>
                <a:lnTo>
                  <a:pt x="10008870" y="277495"/>
                </a:lnTo>
                <a:lnTo>
                  <a:pt x="10027920" y="277495"/>
                </a:lnTo>
                <a:lnTo>
                  <a:pt x="10027920" y="296545"/>
                </a:lnTo>
                <a:close/>
              </a:path>
              <a:path w="10027920" h="4486910">
                <a:moveTo>
                  <a:pt x="10027920" y="334645"/>
                </a:moveTo>
                <a:lnTo>
                  <a:pt x="10008870" y="334645"/>
                </a:lnTo>
                <a:lnTo>
                  <a:pt x="10008870" y="315595"/>
                </a:lnTo>
                <a:lnTo>
                  <a:pt x="10027920" y="315595"/>
                </a:lnTo>
                <a:lnTo>
                  <a:pt x="10027920" y="334645"/>
                </a:lnTo>
                <a:close/>
              </a:path>
              <a:path w="10027920" h="4486910">
                <a:moveTo>
                  <a:pt x="10027920" y="372745"/>
                </a:moveTo>
                <a:lnTo>
                  <a:pt x="10008870" y="372745"/>
                </a:lnTo>
                <a:lnTo>
                  <a:pt x="10008870" y="353695"/>
                </a:lnTo>
                <a:lnTo>
                  <a:pt x="10027920" y="353695"/>
                </a:lnTo>
                <a:lnTo>
                  <a:pt x="10027920" y="372745"/>
                </a:lnTo>
                <a:close/>
              </a:path>
              <a:path w="10027920" h="4486910">
                <a:moveTo>
                  <a:pt x="10027920" y="410845"/>
                </a:moveTo>
                <a:lnTo>
                  <a:pt x="10008870" y="410845"/>
                </a:lnTo>
                <a:lnTo>
                  <a:pt x="10008870" y="391795"/>
                </a:lnTo>
                <a:lnTo>
                  <a:pt x="10027920" y="391795"/>
                </a:lnTo>
                <a:lnTo>
                  <a:pt x="10027920" y="410845"/>
                </a:lnTo>
                <a:close/>
              </a:path>
              <a:path w="10027920" h="4486910">
                <a:moveTo>
                  <a:pt x="10027920" y="448945"/>
                </a:moveTo>
                <a:lnTo>
                  <a:pt x="10008870" y="448945"/>
                </a:lnTo>
                <a:lnTo>
                  <a:pt x="10008870" y="429895"/>
                </a:lnTo>
                <a:lnTo>
                  <a:pt x="10027920" y="429895"/>
                </a:lnTo>
                <a:lnTo>
                  <a:pt x="10027920" y="448945"/>
                </a:lnTo>
                <a:close/>
              </a:path>
              <a:path w="10027920" h="4486910">
                <a:moveTo>
                  <a:pt x="10027920" y="487045"/>
                </a:moveTo>
                <a:lnTo>
                  <a:pt x="10008870" y="487045"/>
                </a:lnTo>
                <a:lnTo>
                  <a:pt x="10008870" y="467995"/>
                </a:lnTo>
                <a:lnTo>
                  <a:pt x="10027920" y="467995"/>
                </a:lnTo>
                <a:lnTo>
                  <a:pt x="10027920" y="487045"/>
                </a:lnTo>
                <a:close/>
              </a:path>
              <a:path w="10027920" h="4486910">
                <a:moveTo>
                  <a:pt x="10027920" y="525145"/>
                </a:moveTo>
                <a:lnTo>
                  <a:pt x="10008870" y="525145"/>
                </a:lnTo>
                <a:lnTo>
                  <a:pt x="10008870" y="506095"/>
                </a:lnTo>
                <a:lnTo>
                  <a:pt x="10027920" y="506095"/>
                </a:lnTo>
                <a:lnTo>
                  <a:pt x="10027920" y="525145"/>
                </a:lnTo>
                <a:close/>
              </a:path>
              <a:path w="10027920" h="4486910">
                <a:moveTo>
                  <a:pt x="10027920" y="563245"/>
                </a:moveTo>
                <a:lnTo>
                  <a:pt x="10008870" y="563245"/>
                </a:lnTo>
                <a:lnTo>
                  <a:pt x="10008870" y="544195"/>
                </a:lnTo>
                <a:lnTo>
                  <a:pt x="10027920" y="544195"/>
                </a:lnTo>
                <a:lnTo>
                  <a:pt x="10027920" y="563245"/>
                </a:lnTo>
                <a:close/>
              </a:path>
              <a:path w="10027920" h="4486910">
                <a:moveTo>
                  <a:pt x="10027920" y="601345"/>
                </a:moveTo>
                <a:lnTo>
                  <a:pt x="10008870" y="601345"/>
                </a:lnTo>
                <a:lnTo>
                  <a:pt x="10008870" y="582295"/>
                </a:lnTo>
                <a:lnTo>
                  <a:pt x="10027920" y="582295"/>
                </a:lnTo>
                <a:lnTo>
                  <a:pt x="10027920" y="601345"/>
                </a:lnTo>
                <a:close/>
              </a:path>
              <a:path w="10027920" h="4486910">
                <a:moveTo>
                  <a:pt x="10027920" y="639445"/>
                </a:moveTo>
                <a:lnTo>
                  <a:pt x="10008870" y="639445"/>
                </a:lnTo>
                <a:lnTo>
                  <a:pt x="10008870" y="620395"/>
                </a:lnTo>
                <a:lnTo>
                  <a:pt x="10027920" y="620395"/>
                </a:lnTo>
                <a:lnTo>
                  <a:pt x="10027920" y="639445"/>
                </a:lnTo>
                <a:close/>
              </a:path>
              <a:path w="10027920" h="4486910">
                <a:moveTo>
                  <a:pt x="10027920" y="677545"/>
                </a:moveTo>
                <a:lnTo>
                  <a:pt x="10008870" y="677545"/>
                </a:lnTo>
                <a:lnTo>
                  <a:pt x="10008870" y="658495"/>
                </a:lnTo>
                <a:lnTo>
                  <a:pt x="10027920" y="658495"/>
                </a:lnTo>
                <a:lnTo>
                  <a:pt x="10027920" y="677545"/>
                </a:lnTo>
                <a:close/>
              </a:path>
              <a:path w="10027920" h="4486910">
                <a:moveTo>
                  <a:pt x="10027920" y="715645"/>
                </a:moveTo>
                <a:lnTo>
                  <a:pt x="10008870" y="715645"/>
                </a:lnTo>
                <a:lnTo>
                  <a:pt x="10008870" y="696595"/>
                </a:lnTo>
                <a:lnTo>
                  <a:pt x="10027920" y="696595"/>
                </a:lnTo>
                <a:lnTo>
                  <a:pt x="10027920" y="715645"/>
                </a:lnTo>
                <a:close/>
              </a:path>
              <a:path w="10027920" h="4486910">
                <a:moveTo>
                  <a:pt x="10027920" y="753745"/>
                </a:moveTo>
                <a:lnTo>
                  <a:pt x="10008870" y="753745"/>
                </a:lnTo>
                <a:lnTo>
                  <a:pt x="10008870" y="734695"/>
                </a:lnTo>
                <a:lnTo>
                  <a:pt x="10027920" y="734695"/>
                </a:lnTo>
                <a:lnTo>
                  <a:pt x="10027920" y="753745"/>
                </a:lnTo>
                <a:close/>
              </a:path>
              <a:path w="10027920" h="4486910">
                <a:moveTo>
                  <a:pt x="10027920" y="791845"/>
                </a:moveTo>
                <a:lnTo>
                  <a:pt x="10008870" y="791845"/>
                </a:lnTo>
                <a:lnTo>
                  <a:pt x="10008870" y="772795"/>
                </a:lnTo>
                <a:lnTo>
                  <a:pt x="10027920" y="772795"/>
                </a:lnTo>
                <a:lnTo>
                  <a:pt x="10027920" y="791845"/>
                </a:lnTo>
                <a:close/>
              </a:path>
              <a:path w="10027920" h="4486910">
                <a:moveTo>
                  <a:pt x="10027920" y="829945"/>
                </a:moveTo>
                <a:lnTo>
                  <a:pt x="10008870" y="829945"/>
                </a:lnTo>
                <a:lnTo>
                  <a:pt x="10008870" y="810895"/>
                </a:lnTo>
                <a:lnTo>
                  <a:pt x="10027920" y="810895"/>
                </a:lnTo>
                <a:lnTo>
                  <a:pt x="10027920" y="829945"/>
                </a:lnTo>
                <a:close/>
              </a:path>
              <a:path w="10027920" h="4486910">
                <a:moveTo>
                  <a:pt x="10027920" y="868045"/>
                </a:moveTo>
                <a:lnTo>
                  <a:pt x="10008870" y="868045"/>
                </a:lnTo>
                <a:lnTo>
                  <a:pt x="10008870" y="848995"/>
                </a:lnTo>
                <a:lnTo>
                  <a:pt x="10027920" y="848995"/>
                </a:lnTo>
                <a:lnTo>
                  <a:pt x="10027920" y="868045"/>
                </a:lnTo>
                <a:close/>
              </a:path>
              <a:path w="10027920" h="4486910">
                <a:moveTo>
                  <a:pt x="10027920" y="906145"/>
                </a:moveTo>
                <a:lnTo>
                  <a:pt x="10008870" y="906145"/>
                </a:lnTo>
                <a:lnTo>
                  <a:pt x="10008870" y="887095"/>
                </a:lnTo>
                <a:lnTo>
                  <a:pt x="10027920" y="887095"/>
                </a:lnTo>
                <a:lnTo>
                  <a:pt x="10027920" y="906145"/>
                </a:lnTo>
                <a:close/>
              </a:path>
              <a:path w="10027920" h="4486910">
                <a:moveTo>
                  <a:pt x="10027920" y="944245"/>
                </a:moveTo>
                <a:lnTo>
                  <a:pt x="10008870" y="944245"/>
                </a:lnTo>
                <a:lnTo>
                  <a:pt x="10008870" y="925195"/>
                </a:lnTo>
                <a:lnTo>
                  <a:pt x="10027920" y="925195"/>
                </a:lnTo>
                <a:lnTo>
                  <a:pt x="10027920" y="944245"/>
                </a:lnTo>
                <a:close/>
              </a:path>
              <a:path w="10027920" h="4486910">
                <a:moveTo>
                  <a:pt x="10027920" y="982345"/>
                </a:moveTo>
                <a:lnTo>
                  <a:pt x="10008870" y="982345"/>
                </a:lnTo>
                <a:lnTo>
                  <a:pt x="10008870" y="963295"/>
                </a:lnTo>
                <a:lnTo>
                  <a:pt x="10027920" y="963295"/>
                </a:lnTo>
                <a:lnTo>
                  <a:pt x="10027920" y="982345"/>
                </a:lnTo>
                <a:close/>
              </a:path>
              <a:path w="10027920" h="4486910">
                <a:moveTo>
                  <a:pt x="10027920" y="1020445"/>
                </a:moveTo>
                <a:lnTo>
                  <a:pt x="10008870" y="1020445"/>
                </a:lnTo>
                <a:lnTo>
                  <a:pt x="10008870" y="1001395"/>
                </a:lnTo>
                <a:lnTo>
                  <a:pt x="10027920" y="1001395"/>
                </a:lnTo>
                <a:lnTo>
                  <a:pt x="10027920" y="1020445"/>
                </a:lnTo>
                <a:close/>
              </a:path>
              <a:path w="10027920" h="4486910">
                <a:moveTo>
                  <a:pt x="10027920" y="1058545"/>
                </a:moveTo>
                <a:lnTo>
                  <a:pt x="10008870" y="1058545"/>
                </a:lnTo>
                <a:lnTo>
                  <a:pt x="10008870" y="1039495"/>
                </a:lnTo>
                <a:lnTo>
                  <a:pt x="10027920" y="1039495"/>
                </a:lnTo>
                <a:lnTo>
                  <a:pt x="10027920" y="1058545"/>
                </a:lnTo>
                <a:close/>
              </a:path>
              <a:path w="10027920" h="4486910">
                <a:moveTo>
                  <a:pt x="10027920" y="1096645"/>
                </a:moveTo>
                <a:lnTo>
                  <a:pt x="10008870" y="1096645"/>
                </a:lnTo>
                <a:lnTo>
                  <a:pt x="10008870" y="1077595"/>
                </a:lnTo>
                <a:lnTo>
                  <a:pt x="10027920" y="1077595"/>
                </a:lnTo>
                <a:lnTo>
                  <a:pt x="10027920" y="1096645"/>
                </a:lnTo>
                <a:close/>
              </a:path>
              <a:path w="10027920" h="4486910">
                <a:moveTo>
                  <a:pt x="10027920" y="1134745"/>
                </a:moveTo>
                <a:lnTo>
                  <a:pt x="10008870" y="1134745"/>
                </a:lnTo>
                <a:lnTo>
                  <a:pt x="10008870" y="1115695"/>
                </a:lnTo>
                <a:lnTo>
                  <a:pt x="10027920" y="1115695"/>
                </a:lnTo>
                <a:lnTo>
                  <a:pt x="10027920" y="1134745"/>
                </a:lnTo>
                <a:close/>
              </a:path>
              <a:path w="10027920" h="4486910">
                <a:moveTo>
                  <a:pt x="10027920" y="1172845"/>
                </a:moveTo>
                <a:lnTo>
                  <a:pt x="10008870" y="1172845"/>
                </a:lnTo>
                <a:lnTo>
                  <a:pt x="10008870" y="1153795"/>
                </a:lnTo>
                <a:lnTo>
                  <a:pt x="10027920" y="1153795"/>
                </a:lnTo>
                <a:lnTo>
                  <a:pt x="10027920" y="1172845"/>
                </a:lnTo>
                <a:close/>
              </a:path>
              <a:path w="10027920" h="4486910">
                <a:moveTo>
                  <a:pt x="10027920" y="1210945"/>
                </a:moveTo>
                <a:lnTo>
                  <a:pt x="10008870" y="1210945"/>
                </a:lnTo>
                <a:lnTo>
                  <a:pt x="10008870" y="1191895"/>
                </a:lnTo>
                <a:lnTo>
                  <a:pt x="10027920" y="1191895"/>
                </a:lnTo>
                <a:lnTo>
                  <a:pt x="10027920" y="1210945"/>
                </a:lnTo>
                <a:close/>
              </a:path>
              <a:path w="10027920" h="4486910">
                <a:moveTo>
                  <a:pt x="10027920" y="1249045"/>
                </a:moveTo>
                <a:lnTo>
                  <a:pt x="10008870" y="1249045"/>
                </a:lnTo>
                <a:lnTo>
                  <a:pt x="10008870" y="1229995"/>
                </a:lnTo>
                <a:lnTo>
                  <a:pt x="10027920" y="1229995"/>
                </a:lnTo>
                <a:lnTo>
                  <a:pt x="10027920" y="1249045"/>
                </a:lnTo>
                <a:close/>
              </a:path>
              <a:path w="10027920" h="4486910">
                <a:moveTo>
                  <a:pt x="10027920" y="1287145"/>
                </a:moveTo>
                <a:lnTo>
                  <a:pt x="10008870" y="1287145"/>
                </a:lnTo>
                <a:lnTo>
                  <a:pt x="10008870" y="1268095"/>
                </a:lnTo>
                <a:lnTo>
                  <a:pt x="10027920" y="1268095"/>
                </a:lnTo>
                <a:lnTo>
                  <a:pt x="10027920" y="1287145"/>
                </a:lnTo>
                <a:close/>
              </a:path>
              <a:path w="10027920" h="4486910">
                <a:moveTo>
                  <a:pt x="10027920" y="1325245"/>
                </a:moveTo>
                <a:lnTo>
                  <a:pt x="10008870" y="1325245"/>
                </a:lnTo>
                <a:lnTo>
                  <a:pt x="10008870" y="1306195"/>
                </a:lnTo>
                <a:lnTo>
                  <a:pt x="10027920" y="1306195"/>
                </a:lnTo>
                <a:lnTo>
                  <a:pt x="10027920" y="1325245"/>
                </a:lnTo>
                <a:close/>
              </a:path>
              <a:path w="10027920" h="4486910">
                <a:moveTo>
                  <a:pt x="10027920" y="1363345"/>
                </a:moveTo>
                <a:lnTo>
                  <a:pt x="10008870" y="1363345"/>
                </a:lnTo>
                <a:lnTo>
                  <a:pt x="10008870" y="1344295"/>
                </a:lnTo>
                <a:lnTo>
                  <a:pt x="10027920" y="1344295"/>
                </a:lnTo>
                <a:lnTo>
                  <a:pt x="10027920" y="1363345"/>
                </a:lnTo>
                <a:close/>
              </a:path>
              <a:path w="10027920" h="4486910">
                <a:moveTo>
                  <a:pt x="10027920" y="1401445"/>
                </a:moveTo>
                <a:lnTo>
                  <a:pt x="10008870" y="1401445"/>
                </a:lnTo>
                <a:lnTo>
                  <a:pt x="10008870" y="1382395"/>
                </a:lnTo>
                <a:lnTo>
                  <a:pt x="10027920" y="1382395"/>
                </a:lnTo>
                <a:lnTo>
                  <a:pt x="10027920" y="1401445"/>
                </a:lnTo>
                <a:close/>
              </a:path>
              <a:path w="10027920" h="4486910">
                <a:moveTo>
                  <a:pt x="10027920" y="1439545"/>
                </a:moveTo>
                <a:lnTo>
                  <a:pt x="10008870" y="1439545"/>
                </a:lnTo>
                <a:lnTo>
                  <a:pt x="10008870" y="1420495"/>
                </a:lnTo>
                <a:lnTo>
                  <a:pt x="10027920" y="1420495"/>
                </a:lnTo>
                <a:lnTo>
                  <a:pt x="10027920" y="1439545"/>
                </a:lnTo>
                <a:close/>
              </a:path>
              <a:path w="10027920" h="4486910">
                <a:moveTo>
                  <a:pt x="10027920" y="1477645"/>
                </a:moveTo>
                <a:lnTo>
                  <a:pt x="10008870" y="1477645"/>
                </a:lnTo>
                <a:lnTo>
                  <a:pt x="10008870" y="1458595"/>
                </a:lnTo>
                <a:lnTo>
                  <a:pt x="10027920" y="1458595"/>
                </a:lnTo>
                <a:lnTo>
                  <a:pt x="10027920" y="1477645"/>
                </a:lnTo>
                <a:close/>
              </a:path>
              <a:path w="10027920" h="4486910">
                <a:moveTo>
                  <a:pt x="10027920" y="1515745"/>
                </a:moveTo>
                <a:lnTo>
                  <a:pt x="10008870" y="1515745"/>
                </a:lnTo>
                <a:lnTo>
                  <a:pt x="10008870" y="1496695"/>
                </a:lnTo>
                <a:lnTo>
                  <a:pt x="10027920" y="1496695"/>
                </a:lnTo>
                <a:lnTo>
                  <a:pt x="10027920" y="1515745"/>
                </a:lnTo>
                <a:close/>
              </a:path>
              <a:path w="10027920" h="4486910">
                <a:moveTo>
                  <a:pt x="10027920" y="1553845"/>
                </a:moveTo>
                <a:lnTo>
                  <a:pt x="10008870" y="1553845"/>
                </a:lnTo>
                <a:lnTo>
                  <a:pt x="10008870" y="1534795"/>
                </a:lnTo>
                <a:lnTo>
                  <a:pt x="10027920" y="1534795"/>
                </a:lnTo>
                <a:lnTo>
                  <a:pt x="10027920" y="1553845"/>
                </a:lnTo>
                <a:close/>
              </a:path>
              <a:path w="10027920" h="4486910">
                <a:moveTo>
                  <a:pt x="10027920" y="1591945"/>
                </a:moveTo>
                <a:lnTo>
                  <a:pt x="10008870" y="1591945"/>
                </a:lnTo>
                <a:lnTo>
                  <a:pt x="10008870" y="1572895"/>
                </a:lnTo>
                <a:lnTo>
                  <a:pt x="10027920" y="1572895"/>
                </a:lnTo>
                <a:lnTo>
                  <a:pt x="10027920" y="1591945"/>
                </a:lnTo>
                <a:close/>
              </a:path>
              <a:path w="10027920" h="4486910">
                <a:moveTo>
                  <a:pt x="10027920" y="1630045"/>
                </a:moveTo>
                <a:lnTo>
                  <a:pt x="10008870" y="1630045"/>
                </a:lnTo>
                <a:lnTo>
                  <a:pt x="10008870" y="1610995"/>
                </a:lnTo>
                <a:lnTo>
                  <a:pt x="10027920" y="1610995"/>
                </a:lnTo>
                <a:lnTo>
                  <a:pt x="10027920" y="1630045"/>
                </a:lnTo>
                <a:close/>
              </a:path>
              <a:path w="10027920" h="4486910">
                <a:moveTo>
                  <a:pt x="10027920" y="1668145"/>
                </a:moveTo>
                <a:lnTo>
                  <a:pt x="10008870" y="1668145"/>
                </a:lnTo>
                <a:lnTo>
                  <a:pt x="10008870" y="1649095"/>
                </a:lnTo>
                <a:lnTo>
                  <a:pt x="10027920" y="1649095"/>
                </a:lnTo>
                <a:lnTo>
                  <a:pt x="10027920" y="1668145"/>
                </a:lnTo>
                <a:close/>
              </a:path>
              <a:path w="10027920" h="4486910">
                <a:moveTo>
                  <a:pt x="10027920" y="1706245"/>
                </a:moveTo>
                <a:lnTo>
                  <a:pt x="10008870" y="1706245"/>
                </a:lnTo>
                <a:lnTo>
                  <a:pt x="10008870" y="1687195"/>
                </a:lnTo>
                <a:lnTo>
                  <a:pt x="10027920" y="1687195"/>
                </a:lnTo>
                <a:lnTo>
                  <a:pt x="10027920" y="1706245"/>
                </a:lnTo>
                <a:close/>
              </a:path>
              <a:path w="10027920" h="4486910">
                <a:moveTo>
                  <a:pt x="10027920" y="1744345"/>
                </a:moveTo>
                <a:lnTo>
                  <a:pt x="10008870" y="1744345"/>
                </a:lnTo>
                <a:lnTo>
                  <a:pt x="10008870" y="1725295"/>
                </a:lnTo>
                <a:lnTo>
                  <a:pt x="10027920" y="1725295"/>
                </a:lnTo>
                <a:lnTo>
                  <a:pt x="10027920" y="1744345"/>
                </a:lnTo>
                <a:close/>
              </a:path>
              <a:path w="10027920" h="4486910">
                <a:moveTo>
                  <a:pt x="10027920" y="1782445"/>
                </a:moveTo>
                <a:lnTo>
                  <a:pt x="10008870" y="1782445"/>
                </a:lnTo>
                <a:lnTo>
                  <a:pt x="10008870" y="1763395"/>
                </a:lnTo>
                <a:lnTo>
                  <a:pt x="10027920" y="1763395"/>
                </a:lnTo>
                <a:lnTo>
                  <a:pt x="10027920" y="1782445"/>
                </a:lnTo>
                <a:close/>
              </a:path>
              <a:path w="10027920" h="4486910">
                <a:moveTo>
                  <a:pt x="10027920" y="1820545"/>
                </a:moveTo>
                <a:lnTo>
                  <a:pt x="10008870" y="1820545"/>
                </a:lnTo>
                <a:lnTo>
                  <a:pt x="10008870" y="1801495"/>
                </a:lnTo>
                <a:lnTo>
                  <a:pt x="10027920" y="1801495"/>
                </a:lnTo>
                <a:lnTo>
                  <a:pt x="10027920" y="1820545"/>
                </a:lnTo>
                <a:close/>
              </a:path>
              <a:path w="10027920" h="4486910">
                <a:moveTo>
                  <a:pt x="10027920" y="1858645"/>
                </a:moveTo>
                <a:lnTo>
                  <a:pt x="10008870" y="1858645"/>
                </a:lnTo>
                <a:lnTo>
                  <a:pt x="10008870" y="1839595"/>
                </a:lnTo>
                <a:lnTo>
                  <a:pt x="10027920" y="1839595"/>
                </a:lnTo>
                <a:lnTo>
                  <a:pt x="10027920" y="1858645"/>
                </a:lnTo>
                <a:close/>
              </a:path>
              <a:path w="10027920" h="4486910">
                <a:moveTo>
                  <a:pt x="10027920" y="1896745"/>
                </a:moveTo>
                <a:lnTo>
                  <a:pt x="10008870" y="1896745"/>
                </a:lnTo>
                <a:lnTo>
                  <a:pt x="10008870" y="1877695"/>
                </a:lnTo>
                <a:lnTo>
                  <a:pt x="10027920" y="1877695"/>
                </a:lnTo>
                <a:lnTo>
                  <a:pt x="10027920" y="1896745"/>
                </a:lnTo>
                <a:close/>
              </a:path>
              <a:path w="10027920" h="4486910">
                <a:moveTo>
                  <a:pt x="10027920" y="1934845"/>
                </a:moveTo>
                <a:lnTo>
                  <a:pt x="10008870" y="1934845"/>
                </a:lnTo>
                <a:lnTo>
                  <a:pt x="10008870" y="1915795"/>
                </a:lnTo>
                <a:lnTo>
                  <a:pt x="10027920" y="1915795"/>
                </a:lnTo>
                <a:lnTo>
                  <a:pt x="10027920" y="1934845"/>
                </a:lnTo>
                <a:close/>
              </a:path>
              <a:path w="10027920" h="4486910">
                <a:moveTo>
                  <a:pt x="10027920" y="1972945"/>
                </a:moveTo>
                <a:lnTo>
                  <a:pt x="10008870" y="1972945"/>
                </a:lnTo>
                <a:lnTo>
                  <a:pt x="10008870" y="1953895"/>
                </a:lnTo>
                <a:lnTo>
                  <a:pt x="10027920" y="1953895"/>
                </a:lnTo>
                <a:lnTo>
                  <a:pt x="10027920" y="1972945"/>
                </a:lnTo>
                <a:close/>
              </a:path>
              <a:path w="10027920" h="4486910">
                <a:moveTo>
                  <a:pt x="10027920" y="2011045"/>
                </a:moveTo>
                <a:lnTo>
                  <a:pt x="10008870" y="2011045"/>
                </a:lnTo>
                <a:lnTo>
                  <a:pt x="10008870" y="1991995"/>
                </a:lnTo>
                <a:lnTo>
                  <a:pt x="10027920" y="1991995"/>
                </a:lnTo>
                <a:lnTo>
                  <a:pt x="10027920" y="2011045"/>
                </a:lnTo>
                <a:close/>
              </a:path>
              <a:path w="10027920" h="4486910">
                <a:moveTo>
                  <a:pt x="10027920" y="2049145"/>
                </a:moveTo>
                <a:lnTo>
                  <a:pt x="10008870" y="2049145"/>
                </a:lnTo>
                <a:lnTo>
                  <a:pt x="10008870" y="2030095"/>
                </a:lnTo>
                <a:lnTo>
                  <a:pt x="10027920" y="2030095"/>
                </a:lnTo>
                <a:lnTo>
                  <a:pt x="10027920" y="2049145"/>
                </a:lnTo>
                <a:close/>
              </a:path>
              <a:path w="10027920" h="4486910">
                <a:moveTo>
                  <a:pt x="10027920" y="2087245"/>
                </a:moveTo>
                <a:lnTo>
                  <a:pt x="10008870" y="2087245"/>
                </a:lnTo>
                <a:lnTo>
                  <a:pt x="10008870" y="2068195"/>
                </a:lnTo>
                <a:lnTo>
                  <a:pt x="10027920" y="2068195"/>
                </a:lnTo>
                <a:lnTo>
                  <a:pt x="10027920" y="2087245"/>
                </a:lnTo>
                <a:close/>
              </a:path>
              <a:path w="10027920" h="4486910">
                <a:moveTo>
                  <a:pt x="10027920" y="2125345"/>
                </a:moveTo>
                <a:lnTo>
                  <a:pt x="10008870" y="2125345"/>
                </a:lnTo>
                <a:lnTo>
                  <a:pt x="10008870" y="2106295"/>
                </a:lnTo>
                <a:lnTo>
                  <a:pt x="10027920" y="2106295"/>
                </a:lnTo>
                <a:lnTo>
                  <a:pt x="10027920" y="2125345"/>
                </a:lnTo>
                <a:close/>
              </a:path>
              <a:path w="10027920" h="4486910">
                <a:moveTo>
                  <a:pt x="10027920" y="2163445"/>
                </a:moveTo>
                <a:lnTo>
                  <a:pt x="10008870" y="2163445"/>
                </a:lnTo>
                <a:lnTo>
                  <a:pt x="10008870" y="2144395"/>
                </a:lnTo>
                <a:lnTo>
                  <a:pt x="10027920" y="2144395"/>
                </a:lnTo>
                <a:lnTo>
                  <a:pt x="10027920" y="2163445"/>
                </a:lnTo>
                <a:close/>
              </a:path>
              <a:path w="10027920" h="4486910">
                <a:moveTo>
                  <a:pt x="10027920" y="2201545"/>
                </a:moveTo>
                <a:lnTo>
                  <a:pt x="10008870" y="2201545"/>
                </a:lnTo>
                <a:lnTo>
                  <a:pt x="10008870" y="2182495"/>
                </a:lnTo>
                <a:lnTo>
                  <a:pt x="10027920" y="2182495"/>
                </a:lnTo>
                <a:lnTo>
                  <a:pt x="10027920" y="2201545"/>
                </a:lnTo>
                <a:close/>
              </a:path>
              <a:path w="10027920" h="4486910">
                <a:moveTo>
                  <a:pt x="10027920" y="2239645"/>
                </a:moveTo>
                <a:lnTo>
                  <a:pt x="10008870" y="2239645"/>
                </a:lnTo>
                <a:lnTo>
                  <a:pt x="10008870" y="2220595"/>
                </a:lnTo>
                <a:lnTo>
                  <a:pt x="10027920" y="2220595"/>
                </a:lnTo>
                <a:lnTo>
                  <a:pt x="10027920" y="2239645"/>
                </a:lnTo>
                <a:close/>
              </a:path>
              <a:path w="10027920" h="4486910">
                <a:moveTo>
                  <a:pt x="10027920" y="2277745"/>
                </a:moveTo>
                <a:lnTo>
                  <a:pt x="10008870" y="2277745"/>
                </a:lnTo>
                <a:lnTo>
                  <a:pt x="10008870" y="2258695"/>
                </a:lnTo>
                <a:lnTo>
                  <a:pt x="10027920" y="2258695"/>
                </a:lnTo>
                <a:lnTo>
                  <a:pt x="10027920" y="2277745"/>
                </a:lnTo>
                <a:close/>
              </a:path>
              <a:path w="10027920" h="4486910">
                <a:moveTo>
                  <a:pt x="10027920" y="2315845"/>
                </a:moveTo>
                <a:lnTo>
                  <a:pt x="10008870" y="2315845"/>
                </a:lnTo>
                <a:lnTo>
                  <a:pt x="10008870" y="2296795"/>
                </a:lnTo>
                <a:lnTo>
                  <a:pt x="10027920" y="2296795"/>
                </a:lnTo>
                <a:lnTo>
                  <a:pt x="10027920" y="2315845"/>
                </a:lnTo>
                <a:close/>
              </a:path>
              <a:path w="10027920" h="4486910">
                <a:moveTo>
                  <a:pt x="10027920" y="2353945"/>
                </a:moveTo>
                <a:lnTo>
                  <a:pt x="10008870" y="2353945"/>
                </a:lnTo>
                <a:lnTo>
                  <a:pt x="10008870" y="2334895"/>
                </a:lnTo>
                <a:lnTo>
                  <a:pt x="10027920" y="2334895"/>
                </a:lnTo>
                <a:lnTo>
                  <a:pt x="10027920" y="2353945"/>
                </a:lnTo>
                <a:close/>
              </a:path>
              <a:path w="10027920" h="4486910">
                <a:moveTo>
                  <a:pt x="10027920" y="2392045"/>
                </a:moveTo>
                <a:lnTo>
                  <a:pt x="10008870" y="2392045"/>
                </a:lnTo>
                <a:lnTo>
                  <a:pt x="10008870" y="2372995"/>
                </a:lnTo>
                <a:lnTo>
                  <a:pt x="10027920" y="2372995"/>
                </a:lnTo>
                <a:lnTo>
                  <a:pt x="10027920" y="2392045"/>
                </a:lnTo>
                <a:close/>
              </a:path>
              <a:path w="10027920" h="4486910">
                <a:moveTo>
                  <a:pt x="10027920" y="2430145"/>
                </a:moveTo>
                <a:lnTo>
                  <a:pt x="10008870" y="2430145"/>
                </a:lnTo>
                <a:lnTo>
                  <a:pt x="10008870" y="2411095"/>
                </a:lnTo>
                <a:lnTo>
                  <a:pt x="10027920" y="2411095"/>
                </a:lnTo>
                <a:lnTo>
                  <a:pt x="10027920" y="2430145"/>
                </a:lnTo>
                <a:close/>
              </a:path>
              <a:path w="10027920" h="4486910">
                <a:moveTo>
                  <a:pt x="10027920" y="2468245"/>
                </a:moveTo>
                <a:lnTo>
                  <a:pt x="10008870" y="2468245"/>
                </a:lnTo>
                <a:lnTo>
                  <a:pt x="10008870" y="2449195"/>
                </a:lnTo>
                <a:lnTo>
                  <a:pt x="10027920" y="2449195"/>
                </a:lnTo>
                <a:lnTo>
                  <a:pt x="10027920" y="2468245"/>
                </a:lnTo>
                <a:close/>
              </a:path>
              <a:path w="10027920" h="4486910">
                <a:moveTo>
                  <a:pt x="10027920" y="2506345"/>
                </a:moveTo>
                <a:lnTo>
                  <a:pt x="10008870" y="2506345"/>
                </a:lnTo>
                <a:lnTo>
                  <a:pt x="10008870" y="2487295"/>
                </a:lnTo>
                <a:lnTo>
                  <a:pt x="10027920" y="2487295"/>
                </a:lnTo>
                <a:lnTo>
                  <a:pt x="10027920" y="2506345"/>
                </a:lnTo>
                <a:close/>
              </a:path>
              <a:path w="10027920" h="4486910">
                <a:moveTo>
                  <a:pt x="10027920" y="2544445"/>
                </a:moveTo>
                <a:lnTo>
                  <a:pt x="10008870" y="2544445"/>
                </a:lnTo>
                <a:lnTo>
                  <a:pt x="10008870" y="2525395"/>
                </a:lnTo>
                <a:lnTo>
                  <a:pt x="10027920" y="2525395"/>
                </a:lnTo>
                <a:lnTo>
                  <a:pt x="10027920" y="2544445"/>
                </a:lnTo>
                <a:close/>
              </a:path>
              <a:path w="10027920" h="4486910">
                <a:moveTo>
                  <a:pt x="10027920" y="2582545"/>
                </a:moveTo>
                <a:lnTo>
                  <a:pt x="10008870" y="2582545"/>
                </a:lnTo>
                <a:lnTo>
                  <a:pt x="10008870" y="2563495"/>
                </a:lnTo>
                <a:lnTo>
                  <a:pt x="10027920" y="2563495"/>
                </a:lnTo>
                <a:lnTo>
                  <a:pt x="10027920" y="2582545"/>
                </a:lnTo>
                <a:close/>
              </a:path>
              <a:path w="10027920" h="4486910">
                <a:moveTo>
                  <a:pt x="10027920" y="2620645"/>
                </a:moveTo>
                <a:lnTo>
                  <a:pt x="10008870" y="2620645"/>
                </a:lnTo>
                <a:lnTo>
                  <a:pt x="10008870" y="2601595"/>
                </a:lnTo>
                <a:lnTo>
                  <a:pt x="10027920" y="2601595"/>
                </a:lnTo>
                <a:lnTo>
                  <a:pt x="10027920" y="2620645"/>
                </a:lnTo>
                <a:close/>
              </a:path>
              <a:path w="10027920" h="4486910">
                <a:moveTo>
                  <a:pt x="10027920" y="2658745"/>
                </a:moveTo>
                <a:lnTo>
                  <a:pt x="10008870" y="2658745"/>
                </a:lnTo>
                <a:lnTo>
                  <a:pt x="10008870" y="2639695"/>
                </a:lnTo>
                <a:lnTo>
                  <a:pt x="10027920" y="2639695"/>
                </a:lnTo>
                <a:lnTo>
                  <a:pt x="10027920" y="2658745"/>
                </a:lnTo>
                <a:close/>
              </a:path>
              <a:path w="10027920" h="4486910">
                <a:moveTo>
                  <a:pt x="10027920" y="2696845"/>
                </a:moveTo>
                <a:lnTo>
                  <a:pt x="10008870" y="2696845"/>
                </a:lnTo>
                <a:lnTo>
                  <a:pt x="10008870" y="2677795"/>
                </a:lnTo>
                <a:lnTo>
                  <a:pt x="10027920" y="2677795"/>
                </a:lnTo>
                <a:lnTo>
                  <a:pt x="10027920" y="2696845"/>
                </a:lnTo>
                <a:close/>
              </a:path>
              <a:path w="10027920" h="4486910">
                <a:moveTo>
                  <a:pt x="10027920" y="2734945"/>
                </a:moveTo>
                <a:lnTo>
                  <a:pt x="10008870" y="2734945"/>
                </a:lnTo>
                <a:lnTo>
                  <a:pt x="10008870" y="2715895"/>
                </a:lnTo>
                <a:lnTo>
                  <a:pt x="10027920" y="2715895"/>
                </a:lnTo>
                <a:lnTo>
                  <a:pt x="10027920" y="2734945"/>
                </a:lnTo>
                <a:close/>
              </a:path>
              <a:path w="10027920" h="4486910">
                <a:moveTo>
                  <a:pt x="10027920" y="2773045"/>
                </a:moveTo>
                <a:lnTo>
                  <a:pt x="10008870" y="2773045"/>
                </a:lnTo>
                <a:lnTo>
                  <a:pt x="10008870" y="2753995"/>
                </a:lnTo>
                <a:lnTo>
                  <a:pt x="10027920" y="2753995"/>
                </a:lnTo>
                <a:lnTo>
                  <a:pt x="10027920" y="2773045"/>
                </a:lnTo>
                <a:close/>
              </a:path>
              <a:path w="10027920" h="4486910">
                <a:moveTo>
                  <a:pt x="10027920" y="2811145"/>
                </a:moveTo>
                <a:lnTo>
                  <a:pt x="10008870" y="2811145"/>
                </a:lnTo>
                <a:lnTo>
                  <a:pt x="10008870" y="2792095"/>
                </a:lnTo>
                <a:lnTo>
                  <a:pt x="10027920" y="2792095"/>
                </a:lnTo>
                <a:lnTo>
                  <a:pt x="10027920" y="2811145"/>
                </a:lnTo>
                <a:close/>
              </a:path>
              <a:path w="10027920" h="4486910">
                <a:moveTo>
                  <a:pt x="10027920" y="2849245"/>
                </a:moveTo>
                <a:lnTo>
                  <a:pt x="10008870" y="2849245"/>
                </a:lnTo>
                <a:lnTo>
                  <a:pt x="10008870" y="2830195"/>
                </a:lnTo>
                <a:lnTo>
                  <a:pt x="10027920" y="2830195"/>
                </a:lnTo>
                <a:lnTo>
                  <a:pt x="10027920" y="2849245"/>
                </a:lnTo>
                <a:close/>
              </a:path>
              <a:path w="10027920" h="4486910">
                <a:moveTo>
                  <a:pt x="10027920" y="2887345"/>
                </a:moveTo>
                <a:lnTo>
                  <a:pt x="10008870" y="2887345"/>
                </a:lnTo>
                <a:lnTo>
                  <a:pt x="10008870" y="2868295"/>
                </a:lnTo>
                <a:lnTo>
                  <a:pt x="10027920" y="2868295"/>
                </a:lnTo>
                <a:lnTo>
                  <a:pt x="10027920" y="2887345"/>
                </a:lnTo>
                <a:close/>
              </a:path>
              <a:path w="10027920" h="4486910">
                <a:moveTo>
                  <a:pt x="10027920" y="2925445"/>
                </a:moveTo>
                <a:lnTo>
                  <a:pt x="10008870" y="2925445"/>
                </a:lnTo>
                <a:lnTo>
                  <a:pt x="10008870" y="2906395"/>
                </a:lnTo>
                <a:lnTo>
                  <a:pt x="10027920" y="2906395"/>
                </a:lnTo>
                <a:lnTo>
                  <a:pt x="10027920" y="2925445"/>
                </a:lnTo>
                <a:close/>
              </a:path>
              <a:path w="10027920" h="4486910">
                <a:moveTo>
                  <a:pt x="10027920" y="2963545"/>
                </a:moveTo>
                <a:lnTo>
                  <a:pt x="10008870" y="2963545"/>
                </a:lnTo>
                <a:lnTo>
                  <a:pt x="10008870" y="2944495"/>
                </a:lnTo>
                <a:lnTo>
                  <a:pt x="10027920" y="2944495"/>
                </a:lnTo>
                <a:lnTo>
                  <a:pt x="10027920" y="2963545"/>
                </a:lnTo>
                <a:close/>
              </a:path>
              <a:path w="10027920" h="4486910">
                <a:moveTo>
                  <a:pt x="10027920" y="3001645"/>
                </a:moveTo>
                <a:lnTo>
                  <a:pt x="10008870" y="3001645"/>
                </a:lnTo>
                <a:lnTo>
                  <a:pt x="10008870" y="2982595"/>
                </a:lnTo>
                <a:lnTo>
                  <a:pt x="10027920" y="2982595"/>
                </a:lnTo>
                <a:lnTo>
                  <a:pt x="10027920" y="3001645"/>
                </a:lnTo>
                <a:close/>
              </a:path>
              <a:path w="10027920" h="4486910">
                <a:moveTo>
                  <a:pt x="10027920" y="3039745"/>
                </a:moveTo>
                <a:lnTo>
                  <a:pt x="10008870" y="3039745"/>
                </a:lnTo>
                <a:lnTo>
                  <a:pt x="10008870" y="3020695"/>
                </a:lnTo>
                <a:lnTo>
                  <a:pt x="10027920" y="3020695"/>
                </a:lnTo>
                <a:lnTo>
                  <a:pt x="10027920" y="3039745"/>
                </a:lnTo>
                <a:close/>
              </a:path>
              <a:path w="10027920" h="4486910">
                <a:moveTo>
                  <a:pt x="10027920" y="3077845"/>
                </a:moveTo>
                <a:lnTo>
                  <a:pt x="10008870" y="3077845"/>
                </a:lnTo>
                <a:lnTo>
                  <a:pt x="10008870" y="3058795"/>
                </a:lnTo>
                <a:lnTo>
                  <a:pt x="10027920" y="3058795"/>
                </a:lnTo>
                <a:lnTo>
                  <a:pt x="10027920" y="3077845"/>
                </a:lnTo>
                <a:close/>
              </a:path>
              <a:path w="10027920" h="4486910">
                <a:moveTo>
                  <a:pt x="10027920" y="3115945"/>
                </a:moveTo>
                <a:lnTo>
                  <a:pt x="10008870" y="3115945"/>
                </a:lnTo>
                <a:lnTo>
                  <a:pt x="10008870" y="3096895"/>
                </a:lnTo>
                <a:lnTo>
                  <a:pt x="10027920" y="3096895"/>
                </a:lnTo>
                <a:lnTo>
                  <a:pt x="10027920" y="3115945"/>
                </a:lnTo>
                <a:close/>
              </a:path>
              <a:path w="10027920" h="4486910">
                <a:moveTo>
                  <a:pt x="10027920" y="3154045"/>
                </a:moveTo>
                <a:lnTo>
                  <a:pt x="10008870" y="3154045"/>
                </a:lnTo>
                <a:lnTo>
                  <a:pt x="10008870" y="3134995"/>
                </a:lnTo>
                <a:lnTo>
                  <a:pt x="10027920" y="3134995"/>
                </a:lnTo>
                <a:lnTo>
                  <a:pt x="10027920" y="3154045"/>
                </a:lnTo>
                <a:close/>
              </a:path>
              <a:path w="10027920" h="4486910">
                <a:moveTo>
                  <a:pt x="10027920" y="3192145"/>
                </a:moveTo>
                <a:lnTo>
                  <a:pt x="10008870" y="3192145"/>
                </a:lnTo>
                <a:lnTo>
                  <a:pt x="10008870" y="3173095"/>
                </a:lnTo>
                <a:lnTo>
                  <a:pt x="10027920" y="3173095"/>
                </a:lnTo>
                <a:lnTo>
                  <a:pt x="10027920" y="3192145"/>
                </a:lnTo>
                <a:close/>
              </a:path>
              <a:path w="10027920" h="4486910">
                <a:moveTo>
                  <a:pt x="10027920" y="3230245"/>
                </a:moveTo>
                <a:lnTo>
                  <a:pt x="10008870" y="3230245"/>
                </a:lnTo>
                <a:lnTo>
                  <a:pt x="10008870" y="3211195"/>
                </a:lnTo>
                <a:lnTo>
                  <a:pt x="10027920" y="3211195"/>
                </a:lnTo>
                <a:lnTo>
                  <a:pt x="10027920" y="3230245"/>
                </a:lnTo>
                <a:close/>
              </a:path>
              <a:path w="10027920" h="4486910">
                <a:moveTo>
                  <a:pt x="10027920" y="3268345"/>
                </a:moveTo>
                <a:lnTo>
                  <a:pt x="10008870" y="3268345"/>
                </a:lnTo>
                <a:lnTo>
                  <a:pt x="10008870" y="3249295"/>
                </a:lnTo>
                <a:lnTo>
                  <a:pt x="10027920" y="3249295"/>
                </a:lnTo>
                <a:lnTo>
                  <a:pt x="10027920" y="3268345"/>
                </a:lnTo>
                <a:close/>
              </a:path>
              <a:path w="10027920" h="4486910">
                <a:moveTo>
                  <a:pt x="10027920" y="3306445"/>
                </a:moveTo>
                <a:lnTo>
                  <a:pt x="10008870" y="3306445"/>
                </a:lnTo>
                <a:lnTo>
                  <a:pt x="10008870" y="3287395"/>
                </a:lnTo>
                <a:lnTo>
                  <a:pt x="10027920" y="3287395"/>
                </a:lnTo>
                <a:lnTo>
                  <a:pt x="10027920" y="3306445"/>
                </a:lnTo>
                <a:close/>
              </a:path>
              <a:path w="10027920" h="4486910">
                <a:moveTo>
                  <a:pt x="10027920" y="3344545"/>
                </a:moveTo>
                <a:lnTo>
                  <a:pt x="10008870" y="3344545"/>
                </a:lnTo>
                <a:lnTo>
                  <a:pt x="10008870" y="3325495"/>
                </a:lnTo>
                <a:lnTo>
                  <a:pt x="10027920" y="3325495"/>
                </a:lnTo>
                <a:lnTo>
                  <a:pt x="10027920" y="3344545"/>
                </a:lnTo>
                <a:close/>
              </a:path>
              <a:path w="10027920" h="4486910">
                <a:moveTo>
                  <a:pt x="10027920" y="3382645"/>
                </a:moveTo>
                <a:lnTo>
                  <a:pt x="10008870" y="3382645"/>
                </a:lnTo>
                <a:lnTo>
                  <a:pt x="10008870" y="3363595"/>
                </a:lnTo>
                <a:lnTo>
                  <a:pt x="10027920" y="3363595"/>
                </a:lnTo>
                <a:lnTo>
                  <a:pt x="10027920" y="3382645"/>
                </a:lnTo>
                <a:close/>
              </a:path>
              <a:path w="10027920" h="4486910">
                <a:moveTo>
                  <a:pt x="10027920" y="3420745"/>
                </a:moveTo>
                <a:lnTo>
                  <a:pt x="10008870" y="3420745"/>
                </a:lnTo>
                <a:lnTo>
                  <a:pt x="10008870" y="3401695"/>
                </a:lnTo>
                <a:lnTo>
                  <a:pt x="10027920" y="3401695"/>
                </a:lnTo>
                <a:lnTo>
                  <a:pt x="10027920" y="3420745"/>
                </a:lnTo>
                <a:close/>
              </a:path>
              <a:path w="10027920" h="4486910">
                <a:moveTo>
                  <a:pt x="10027920" y="3458845"/>
                </a:moveTo>
                <a:lnTo>
                  <a:pt x="10008870" y="3458845"/>
                </a:lnTo>
                <a:lnTo>
                  <a:pt x="10008870" y="3439795"/>
                </a:lnTo>
                <a:lnTo>
                  <a:pt x="10027920" y="3439795"/>
                </a:lnTo>
                <a:lnTo>
                  <a:pt x="10027920" y="3458845"/>
                </a:lnTo>
                <a:close/>
              </a:path>
              <a:path w="10027920" h="4486910">
                <a:moveTo>
                  <a:pt x="10027920" y="3496945"/>
                </a:moveTo>
                <a:lnTo>
                  <a:pt x="10008870" y="3496945"/>
                </a:lnTo>
                <a:lnTo>
                  <a:pt x="10008870" y="3477895"/>
                </a:lnTo>
                <a:lnTo>
                  <a:pt x="10027920" y="3477895"/>
                </a:lnTo>
                <a:lnTo>
                  <a:pt x="10027920" y="3496945"/>
                </a:lnTo>
                <a:close/>
              </a:path>
              <a:path w="10027920" h="4486910">
                <a:moveTo>
                  <a:pt x="10027920" y="3535045"/>
                </a:moveTo>
                <a:lnTo>
                  <a:pt x="10008870" y="3535045"/>
                </a:lnTo>
                <a:lnTo>
                  <a:pt x="10008870" y="3515995"/>
                </a:lnTo>
                <a:lnTo>
                  <a:pt x="10027920" y="3515995"/>
                </a:lnTo>
                <a:lnTo>
                  <a:pt x="10027920" y="3535045"/>
                </a:lnTo>
                <a:close/>
              </a:path>
              <a:path w="10027920" h="4486910">
                <a:moveTo>
                  <a:pt x="10027920" y="3573145"/>
                </a:moveTo>
                <a:lnTo>
                  <a:pt x="10008870" y="3573145"/>
                </a:lnTo>
                <a:lnTo>
                  <a:pt x="10008870" y="3554095"/>
                </a:lnTo>
                <a:lnTo>
                  <a:pt x="10027920" y="3554095"/>
                </a:lnTo>
                <a:lnTo>
                  <a:pt x="10027920" y="3573145"/>
                </a:lnTo>
                <a:close/>
              </a:path>
              <a:path w="10027920" h="4486910">
                <a:moveTo>
                  <a:pt x="10027920" y="3611245"/>
                </a:moveTo>
                <a:lnTo>
                  <a:pt x="10008870" y="3611245"/>
                </a:lnTo>
                <a:lnTo>
                  <a:pt x="10008870" y="3592195"/>
                </a:lnTo>
                <a:lnTo>
                  <a:pt x="10027920" y="3592195"/>
                </a:lnTo>
                <a:lnTo>
                  <a:pt x="10027920" y="3611245"/>
                </a:lnTo>
                <a:close/>
              </a:path>
              <a:path w="10027920" h="4486910">
                <a:moveTo>
                  <a:pt x="10027920" y="3649345"/>
                </a:moveTo>
                <a:lnTo>
                  <a:pt x="10008870" y="3649345"/>
                </a:lnTo>
                <a:lnTo>
                  <a:pt x="10008870" y="3630295"/>
                </a:lnTo>
                <a:lnTo>
                  <a:pt x="10027920" y="3630295"/>
                </a:lnTo>
                <a:lnTo>
                  <a:pt x="10027920" y="3649345"/>
                </a:lnTo>
                <a:close/>
              </a:path>
              <a:path w="10027920" h="4486910">
                <a:moveTo>
                  <a:pt x="10027920" y="3687445"/>
                </a:moveTo>
                <a:lnTo>
                  <a:pt x="10008870" y="3687445"/>
                </a:lnTo>
                <a:lnTo>
                  <a:pt x="10008870" y="3668395"/>
                </a:lnTo>
                <a:lnTo>
                  <a:pt x="10027920" y="3668395"/>
                </a:lnTo>
                <a:lnTo>
                  <a:pt x="10027920" y="3687445"/>
                </a:lnTo>
                <a:close/>
              </a:path>
              <a:path w="10027920" h="4486910">
                <a:moveTo>
                  <a:pt x="10027920" y="3725545"/>
                </a:moveTo>
                <a:lnTo>
                  <a:pt x="10008870" y="3725545"/>
                </a:lnTo>
                <a:lnTo>
                  <a:pt x="10008870" y="3706495"/>
                </a:lnTo>
                <a:lnTo>
                  <a:pt x="10027920" y="3706495"/>
                </a:lnTo>
                <a:lnTo>
                  <a:pt x="10027920" y="3725545"/>
                </a:lnTo>
                <a:close/>
              </a:path>
              <a:path w="10027920" h="4486910">
                <a:moveTo>
                  <a:pt x="10027920" y="3763645"/>
                </a:moveTo>
                <a:lnTo>
                  <a:pt x="10008870" y="3763645"/>
                </a:lnTo>
                <a:lnTo>
                  <a:pt x="10008870" y="3744595"/>
                </a:lnTo>
                <a:lnTo>
                  <a:pt x="10027920" y="3744595"/>
                </a:lnTo>
                <a:lnTo>
                  <a:pt x="10027920" y="3763645"/>
                </a:lnTo>
                <a:close/>
              </a:path>
              <a:path w="10027920" h="4486910">
                <a:moveTo>
                  <a:pt x="10027920" y="3801745"/>
                </a:moveTo>
                <a:lnTo>
                  <a:pt x="10008870" y="3801745"/>
                </a:lnTo>
                <a:lnTo>
                  <a:pt x="10008870" y="3782695"/>
                </a:lnTo>
                <a:lnTo>
                  <a:pt x="10027920" y="3782695"/>
                </a:lnTo>
                <a:lnTo>
                  <a:pt x="10027920" y="3801745"/>
                </a:lnTo>
                <a:close/>
              </a:path>
              <a:path w="10027920" h="4486910">
                <a:moveTo>
                  <a:pt x="10027920" y="3839845"/>
                </a:moveTo>
                <a:lnTo>
                  <a:pt x="10008870" y="3839845"/>
                </a:lnTo>
                <a:lnTo>
                  <a:pt x="10008870" y="3820795"/>
                </a:lnTo>
                <a:lnTo>
                  <a:pt x="10027920" y="3820795"/>
                </a:lnTo>
                <a:lnTo>
                  <a:pt x="10027920" y="3839845"/>
                </a:lnTo>
                <a:close/>
              </a:path>
              <a:path w="10027920" h="4486910">
                <a:moveTo>
                  <a:pt x="10027920" y="3877945"/>
                </a:moveTo>
                <a:lnTo>
                  <a:pt x="10008870" y="3877945"/>
                </a:lnTo>
                <a:lnTo>
                  <a:pt x="10008870" y="3858895"/>
                </a:lnTo>
                <a:lnTo>
                  <a:pt x="10027920" y="3858895"/>
                </a:lnTo>
                <a:lnTo>
                  <a:pt x="10027920" y="3877945"/>
                </a:lnTo>
                <a:close/>
              </a:path>
              <a:path w="10027920" h="4486910">
                <a:moveTo>
                  <a:pt x="10027920" y="3916045"/>
                </a:moveTo>
                <a:lnTo>
                  <a:pt x="10008870" y="3916045"/>
                </a:lnTo>
                <a:lnTo>
                  <a:pt x="10008870" y="3896995"/>
                </a:lnTo>
                <a:lnTo>
                  <a:pt x="10027920" y="3896995"/>
                </a:lnTo>
                <a:lnTo>
                  <a:pt x="10027920" y="3916045"/>
                </a:lnTo>
                <a:close/>
              </a:path>
              <a:path w="10027920" h="4486910">
                <a:moveTo>
                  <a:pt x="10027920" y="3954145"/>
                </a:moveTo>
                <a:lnTo>
                  <a:pt x="10008870" y="3954145"/>
                </a:lnTo>
                <a:lnTo>
                  <a:pt x="10008870" y="3935095"/>
                </a:lnTo>
                <a:lnTo>
                  <a:pt x="10027920" y="3935095"/>
                </a:lnTo>
                <a:lnTo>
                  <a:pt x="10027920" y="3954145"/>
                </a:lnTo>
                <a:close/>
              </a:path>
              <a:path w="10027920" h="4486910">
                <a:moveTo>
                  <a:pt x="10027920" y="3992245"/>
                </a:moveTo>
                <a:lnTo>
                  <a:pt x="10008870" y="3992245"/>
                </a:lnTo>
                <a:lnTo>
                  <a:pt x="10008870" y="3973195"/>
                </a:lnTo>
                <a:lnTo>
                  <a:pt x="10027920" y="3973195"/>
                </a:lnTo>
                <a:lnTo>
                  <a:pt x="10027920" y="3992245"/>
                </a:lnTo>
                <a:close/>
              </a:path>
              <a:path w="10027920" h="4486910">
                <a:moveTo>
                  <a:pt x="10027920" y="4030345"/>
                </a:moveTo>
                <a:lnTo>
                  <a:pt x="10008870" y="4030345"/>
                </a:lnTo>
                <a:lnTo>
                  <a:pt x="10008870" y="4011295"/>
                </a:lnTo>
                <a:lnTo>
                  <a:pt x="10027920" y="4011295"/>
                </a:lnTo>
                <a:lnTo>
                  <a:pt x="10027920" y="4030345"/>
                </a:lnTo>
                <a:close/>
              </a:path>
              <a:path w="10027920" h="4486910">
                <a:moveTo>
                  <a:pt x="10027920" y="4068445"/>
                </a:moveTo>
                <a:lnTo>
                  <a:pt x="10008870" y="4068445"/>
                </a:lnTo>
                <a:lnTo>
                  <a:pt x="10008870" y="4049395"/>
                </a:lnTo>
                <a:lnTo>
                  <a:pt x="10027920" y="4049395"/>
                </a:lnTo>
                <a:lnTo>
                  <a:pt x="10027920" y="4068445"/>
                </a:lnTo>
                <a:close/>
              </a:path>
              <a:path w="10027920" h="4486910">
                <a:moveTo>
                  <a:pt x="10027920" y="4106545"/>
                </a:moveTo>
                <a:lnTo>
                  <a:pt x="10008870" y="4106545"/>
                </a:lnTo>
                <a:lnTo>
                  <a:pt x="10008870" y="4087495"/>
                </a:lnTo>
                <a:lnTo>
                  <a:pt x="10027920" y="4087495"/>
                </a:lnTo>
                <a:lnTo>
                  <a:pt x="10027920" y="4106545"/>
                </a:lnTo>
                <a:close/>
              </a:path>
              <a:path w="10027920" h="4486910">
                <a:moveTo>
                  <a:pt x="10027920" y="4144645"/>
                </a:moveTo>
                <a:lnTo>
                  <a:pt x="10008870" y="4144645"/>
                </a:lnTo>
                <a:lnTo>
                  <a:pt x="10008870" y="4125595"/>
                </a:lnTo>
                <a:lnTo>
                  <a:pt x="10027920" y="4125595"/>
                </a:lnTo>
                <a:lnTo>
                  <a:pt x="10027920" y="4144645"/>
                </a:lnTo>
                <a:close/>
              </a:path>
              <a:path w="10027920" h="4486910">
                <a:moveTo>
                  <a:pt x="10027920" y="4182745"/>
                </a:moveTo>
                <a:lnTo>
                  <a:pt x="10008870" y="4182745"/>
                </a:lnTo>
                <a:lnTo>
                  <a:pt x="10008870" y="4163695"/>
                </a:lnTo>
                <a:lnTo>
                  <a:pt x="10027920" y="4163695"/>
                </a:lnTo>
                <a:lnTo>
                  <a:pt x="10027920" y="4182745"/>
                </a:lnTo>
                <a:close/>
              </a:path>
              <a:path w="10027920" h="4486910">
                <a:moveTo>
                  <a:pt x="10027920" y="4220845"/>
                </a:moveTo>
                <a:lnTo>
                  <a:pt x="10008870" y="4220845"/>
                </a:lnTo>
                <a:lnTo>
                  <a:pt x="10008870" y="4201795"/>
                </a:lnTo>
                <a:lnTo>
                  <a:pt x="10027920" y="4201795"/>
                </a:lnTo>
                <a:lnTo>
                  <a:pt x="10027920" y="4220845"/>
                </a:lnTo>
                <a:close/>
              </a:path>
              <a:path w="10027920" h="4486910">
                <a:moveTo>
                  <a:pt x="10027920" y="4258945"/>
                </a:moveTo>
                <a:lnTo>
                  <a:pt x="10008870" y="4258945"/>
                </a:lnTo>
                <a:lnTo>
                  <a:pt x="10008870" y="4239895"/>
                </a:lnTo>
                <a:lnTo>
                  <a:pt x="10027920" y="4239895"/>
                </a:lnTo>
                <a:lnTo>
                  <a:pt x="10027920" y="4258945"/>
                </a:lnTo>
                <a:close/>
              </a:path>
              <a:path w="10027920" h="4486910">
                <a:moveTo>
                  <a:pt x="10027920" y="4297045"/>
                </a:moveTo>
                <a:lnTo>
                  <a:pt x="10008870" y="4297045"/>
                </a:lnTo>
                <a:lnTo>
                  <a:pt x="10008870" y="4277995"/>
                </a:lnTo>
                <a:lnTo>
                  <a:pt x="10027920" y="4277995"/>
                </a:lnTo>
                <a:lnTo>
                  <a:pt x="10027920" y="4297045"/>
                </a:lnTo>
                <a:close/>
              </a:path>
              <a:path w="10027920" h="4486910">
                <a:moveTo>
                  <a:pt x="10027920" y="4335145"/>
                </a:moveTo>
                <a:lnTo>
                  <a:pt x="10008870" y="4335145"/>
                </a:lnTo>
                <a:lnTo>
                  <a:pt x="10008870" y="4316095"/>
                </a:lnTo>
                <a:lnTo>
                  <a:pt x="10027920" y="4316095"/>
                </a:lnTo>
                <a:lnTo>
                  <a:pt x="10027920" y="4335145"/>
                </a:lnTo>
                <a:close/>
              </a:path>
              <a:path w="10027920" h="4486910">
                <a:moveTo>
                  <a:pt x="10027920" y="4373245"/>
                </a:moveTo>
                <a:lnTo>
                  <a:pt x="10008870" y="4373245"/>
                </a:lnTo>
                <a:lnTo>
                  <a:pt x="10008870" y="4354195"/>
                </a:lnTo>
                <a:lnTo>
                  <a:pt x="10027920" y="4354195"/>
                </a:lnTo>
                <a:lnTo>
                  <a:pt x="10027920" y="4373245"/>
                </a:lnTo>
                <a:close/>
              </a:path>
              <a:path w="10027920" h="4486910">
                <a:moveTo>
                  <a:pt x="10027920" y="4411345"/>
                </a:moveTo>
                <a:lnTo>
                  <a:pt x="10008870" y="4411345"/>
                </a:lnTo>
                <a:lnTo>
                  <a:pt x="10008870" y="4392295"/>
                </a:lnTo>
                <a:lnTo>
                  <a:pt x="10027920" y="4392295"/>
                </a:lnTo>
                <a:lnTo>
                  <a:pt x="10027920" y="4411345"/>
                </a:lnTo>
                <a:close/>
              </a:path>
              <a:path w="10027920" h="4486910">
                <a:moveTo>
                  <a:pt x="10027920" y="4449445"/>
                </a:moveTo>
                <a:lnTo>
                  <a:pt x="10008870" y="4449445"/>
                </a:lnTo>
                <a:lnTo>
                  <a:pt x="10008870" y="4430395"/>
                </a:lnTo>
                <a:lnTo>
                  <a:pt x="10027920" y="4430395"/>
                </a:lnTo>
                <a:lnTo>
                  <a:pt x="10027920" y="4449445"/>
                </a:lnTo>
                <a:close/>
              </a:path>
              <a:path w="10027920" h="4486910">
                <a:moveTo>
                  <a:pt x="10027920" y="4486910"/>
                </a:moveTo>
                <a:lnTo>
                  <a:pt x="10008235" y="4486910"/>
                </a:lnTo>
                <a:lnTo>
                  <a:pt x="10008235" y="4467860"/>
                </a:lnTo>
                <a:lnTo>
                  <a:pt x="10008870" y="4467860"/>
                </a:lnTo>
                <a:lnTo>
                  <a:pt x="10008870" y="4477385"/>
                </a:lnTo>
                <a:lnTo>
                  <a:pt x="10027920" y="4477385"/>
                </a:lnTo>
                <a:lnTo>
                  <a:pt x="10027920" y="4486910"/>
                </a:lnTo>
                <a:close/>
              </a:path>
              <a:path w="10027920" h="4486910">
                <a:moveTo>
                  <a:pt x="10008870" y="4477385"/>
                </a:moveTo>
                <a:lnTo>
                  <a:pt x="10008870" y="4467860"/>
                </a:lnTo>
                <a:lnTo>
                  <a:pt x="10018395" y="4467860"/>
                </a:lnTo>
                <a:lnTo>
                  <a:pt x="10008870" y="4477385"/>
                </a:lnTo>
                <a:close/>
              </a:path>
              <a:path w="10027920" h="4486910">
                <a:moveTo>
                  <a:pt x="10027920" y="4477385"/>
                </a:moveTo>
                <a:lnTo>
                  <a:pt x="10008870" y="4477385"/>
                </a:lnTo>
                <a:lnTo>
                  <a:pt x="10017760" y="4468495"/>
                </a:lnTo>
                <a:lnTo>
                  <a:pt x="10027920" y="4468495"/>
                </a:lnTo>
                <a:lnTo>
                  <a:pt x="10027920" y="4477385"/>
                </a:lnTo>
                <a:close/>
              </a:path>
              <a:path w="10027920" h="4486910">
                <a:moveTo>
                  <a:pt x="9989185" y="4486910"/>
                </a:moveTo>
                <a:lnTo>
                  <a:pt x="9970135" y="4486910"/>
                </a:lnTo>
                <a:lnTo>
                  <a:pt x="9970135" y="4467860"/>
                </a:lnTo>
                <a:lnTo>
                  <a:pt x="9989185" y="4467860"/>
                </a:lnTo>
                <a:lnTo>
                  <a:pt x="9989185" y="4486910"/>
                </a:lnTo>
                <a:close/>
              </a:path>
              <a:path w="10027920" h="4486910">
                <a:moveTo>
                  <a:pt x="9951085" y="4486910"/>
                </a:moveTo>
                <a:lnTo>
                  <a:pt x="9932035" y="4486910"/>
                </a:lnTo>
                <a:lnTo>
                  <a:pt x="9932035" y="4467860"/>
                </a:lnTo>
                <a:lnTo>
                  <a:pt x="9951085" y="4467860"/>
                </a:lnTo>
                <a:lnTo>
                  <a:pt x="9951085" y="4486910"/>
                </a:lnTo>
                <a:close/>
              </a:path>
              <a:path w="10027920" h="4486910">
                <a:moveTo>
                  <a:pt x="9912985" y="4486910"/>
                </a:moveTo>
                <a:lnTo>
                  <a:pt x="9893935" y="4486910"/>
                </a:lnTo>
                <a:lnTo>
                  <a:pt x="9893935" y="4467860"/>
                </a:lnTo>
                <a:lnTo>
                  <a:pt x="9912985" y="4467860"/>
                </a:lnTo>
                <a:lnTo>
                  <a:pt x="9912985" y="4486910"/>
                </a:lnTo>
                <a:close/>
              </a:path>
              <a:path w="10027920" h="4486910">
                <a:moveTo>
                  <a:pt x="9874885" y="4486910"/>
                </a:moveTo>
                <a:lnTo>
                  <a:pt x="9855835" y="4486910"/>
                </a:lnTo>
                <a:lnTo>
                  <a:pt x="9855835" y="4467860"/>
                </a:lnTo>
                <a:lnTo>
                  <a:pt x="9874885" y="4467860"/>
                </a:lnTo>
                <a:lnTo>
                  <a:pt x="9874885" y="4486910"/>
                </a:lnTo>
                <a:close/>
              </a:path>
              <a:path w="10027920" h="4486910">
                <a:moveTo>
                  <a:pt x="9836785" y="4486910"/>
                </a:moveTo>
                <a:lnTo>
                  <a:pt x="9817735" y="4486910"/>
                </a:lnTo>
                <a:lnTo>
                  <a:pt x="9817735" y="4467860"/>
                </a:lnTo>
                <a:lnTo>
                  <a:pt x="9836785" y="4467860"/>
                </a:lnTo>
                <a:lnTo>
                  <a:pt x="9836785" y="4486910"/>
                </a:lnTo>
                <a:close/>
              </a:path>
              <a:path w="10027920" h="4486910">
                <a:moveTo>
                  <a:pt x="9798685" y="4486910"/>
                </a:moveTo>
                <a:lnTo>
                  <a:pt x="9779635" y="4486910"/>
                </a:lnTo>
                <a:lnTo>
                  <a:pt x="9779635" y="4467860"/>
                </a:lnTo>
                <a:lnTo>
                  <a:pt x="9798685" y="4467860"/>
                </a:lnTo>
                <a:lnTo>
                  <a:pt x="9798685" y="4486910"/>
                </a:lnTo>
                <a:close/>
              </a:path>
              <a:path w="10027920" h="4486910">
                <a:moveTo>
                  <a:pt x="9760585" y="4486910"/>
                </a:moveTo>
                <a:lnTo>
                  <a:pt x="9741535" y="4486910"/>
                </a:lnTo>
                <a:lnTo>
                  <a:pt x="9741535" y="4467860"/>
                </a:lnTo>
                <a:lnTo>
                  <a:pt x="9760585" y="4467860"/>
                </a:lnTo>
                <a:lnTo>
                  <a:pt x="9760585" y="4486910"/>
                </a:lnTo>
                <a:close/>
              </a:path>
              <a:path w="10027920" h="4486910">
                <a:moveTo>
                  <a:pt x="9722485" y="4486910"/>
                </a:moveTo>
                <a:lnTo>
                  <a:pt x="9703435" y="4486910"/>
                </a:lnTo>
                <a:lnTo>
                  <a:pt x="9703435" y="4467860"/>
                </a:lnTo>
                <a:lnTo>
                  <a:pt x="9722485" y="4467860"/>
                </a:lnTo>
                <a:lnTo>
                  <a:pt x="9722485" y="4486910"/>
                </a:lnTo>
                <a:close/>
              </a:path>
              <a:path w="10027920" h="4486910">
                <a:moveTo>
                  <a:pt x="9684385" y="4486910"/>
                </a:moveTo>
                <a:lnTo>
                  <a:pt x="9665335" y="4486910"/>
                </a:lnTo>
                <a:lnTo>
                  <a:pt x="9665335" y="4467860"/>
                </a:lnTo>
                <a:lnTo>
                  <a:pt x="9684385" y="4467860"/>
                </a:lnTo>
                <a:lnTo>
                  <a:pt x="9684385" y="4486910"/>
                </a:lnTo>
                <a:close/>
              </a:path>
              <a:path w="10027920" h="4486910">
                <a:moveTo>
                  <a:pt x="9646285" y="4486910"/>
                </a:moveTo>
                <a:lnTo>
                  <a:pt x="9627235" y="4486910"/>
                </a:lnTo>
                <a:lnTo>
                  <a:pt x="9627235" y="4467860"/>
                </a:lnTo>
                <a:lnTo>
                  <a:pt x="9646285" y="4467860"/>
                </a:lnTo>
                <a:lnTo>
                  <a:pt x="9646285" y="4486910"/>
                </a:lnTo>
                <a:close/>
              </a:path>
              <a:path w="10027920" h="4486910">
                <a:moveTo>
                  <a:pt x="9608185" y="4486910"/>
                </a:moveTo>
                <a:lnTo>
                  <a:pt x="9589135" y="4486910"/>
                </a:lnTo>
                <a:lnTo>
                  <a:pt x="9589135" y="4467860"/>
                </a:lnTo>
                <a:lnTo>
                  <a:pt x="9608185" y="4467860"/>
                </a:lnTo>
                <a:lnTo>
                  <a:pt x="9608185" y="4486910"/>
                </a:lnTo>
                <a:close/>
              </a:path>
              <a:path w="10027920" h="4486910">
                <a:moveTo>
                  <a:pt x="9570085" y="4486910"/>
                </a:moveTo>
                <a:lnTo>
                  <a:pt x="9551035" y="4486910"/>
                </a:lnTo>
                <a:lnTo>
                  <a:pt x="9551035" y="4467860"/>
                </a:lnTo>
                <a:lnTo>
                  <a:pt x="9570085" y="4467860"/>
                </a:lnTo>
                <a:lnTo>
                  <a:pt x="9570085" y="4486910"/>
                </a:lnTo>
                <a:close/>
              </a:path>
              <a:path w="10027920" h="4486910">
                <a:moveTo>
                  <a:pt x="9531985" y="4486910"/>
                </a:moveTo>
                <a:lnTo>
                  <a:pt x="9512935" y="4486910"/>
                </a:lnTo>
                <a:lnTo>
                  <a:pt x="9512935" y="4467860"/>
                </a:lnTo>
                <a:lnTo>
                  <a:pt x="9531985" y="4467860"/>
                </a:lnTo>
                <a:lnTo>
                  <a:pt x="9531985" y="4486910"/>
                </a:lnTo>
                <a:close/>
              </a:path>
              <a:path w="10027920" h="4486910">
                <a:moveTo>
                  <a:pt x="9493885" y="4486910"/>
                </a:moveTo>
                <a:lnTo>
                  <a:pt x="9474835" y="4486910"/>
                </a:lnTo>
                <a:lnTo>
                  <a:pt x="9474835" y="4467860"/>
                </a:lnTo>
                <a:lnTo>
                  <a:pt x="9493885" y="4467860"/>
                </a:lnTo>
                <a:lnTo>
                  <a:pt x="9493885" y="4486910"/>
                </a:lnTo>
                <a:close/>
              </a:path>
              <a:path w="10027920" h="4486910">
                <a:moveTo>
                  <a:pt x="9455785" y="4486910"/>
                </a:moveTo>
                <a:lnTo>
                  <a:pt x="9436735" y="4486910"/>
                </a:lnTo>
                <a:lnTo>
                  <a:pt x="9436735" y="4467860"/>
                </a:lnTo>
                <a:lnTo>
                  <a:pt x="9455785" y="4467860"/>
                </a:lnTo>
                <a:lnTo>
                  <a:pt x="9455785" y="4486910"/>
                </a:lnTo>
                <a:close/>
              </a:path>
              <a:path w="10027920" h="4486910">
                <a:moveTo>
                  <a:pt x="9417685" y="4486910"/>
                </a:moveTo>
                <a:lnTo>
                  <a:pt x="9398635" y="4486910"/>
                </a:lnTo>
                <a:lnTo>
                  <a:pt x="9398635" y="4467860"/>
                </a:lnTo>
                <a:lnTo>
                  <a:pt x="9417685" y="4467860"/>
                </a:lnTo>
                <a:lnTo>
                  <a:pt x="9417685" y="4486910"/>
                </a:lnTo>
                <a:close/>
              </a:path>
              <a:path w="10027920" h="4486910">
                <a:moveTo>
                  <a:pt x="9379585" y="4486910"/>
                </a:moveTo>
                <a:lnTo>
                  <a:pt x="9360535" y="4486910"/>
                </a:lnTo>
                <a:lnTo>
                  <a:pt x="9360535" y="4467860"/>
                </a:lnTo>
                <a:lnTo>
                  <a:pt x="9379585" y="4467860"/>
                </a:lnTo>
                <a:lnTo>
                  <a:pt x="9379585" y="4486910"/>
                </a:lnTo>
                <a:close/>
              </a:path>
              <a:path w="10027920" h="4486910">
                <a:moveTo>
                  <a:pt x="9341485" y="4486910"/>
                </a:moveTo>
                <a:lnTo>
                  <a:pt x="9322435" y="4486910"/>
                </a:lnTo>
                <a:lnTo>
                  <a:pt x="9322435" y="4467860"/>
                </a:lnTo>
                <a:lnTo>
                  <a:pt x="9341485" y="4467860"/>
                </a:lnTo>
                <a:lnTo>
                  <a:pt x="9341485" y="4486910"/>
                </a:lnTo>
                <a:close/>
              </a:path>
              <a:path w="10027920" h="4486910">
                <a:moveTo>
                  <a:pt x="9303385" y="4486910"/>
                </a:moveTo>
                <a:lnTo>
                  <a:pt x="9284335" y="4486910"/>
                </a:lnTo>
                <a:lnTo>
                  <a:pt x="9284335" y="4467860"/>
                </a:lnTo>
                <a:lnTo>
                  <a:pt x="9303385" y="4467860"/>
                </a:lnTo>
                <a:lnTo>
                  <a:pt x="9303385" y="4486910"/>
                </a:lnTo>
                <a:close/>
              </a:path>
              <a:path w="10027920" h="4486910">
                <a:moveTo>
                  <a:pt x="9265285" y="4486910"/>
                </a:moveTo>
                <a:lnTo>
                  <a:pt x="9246235" y="4486910"/>
                </a:lnTo>
                <a:lnTo>
                  <a:pt x="9246235" y="4467860"/>
                </a:lnTo>
                <a:lnTo>
                  <a:pt x="9265285" y="4467860"/>
                </a:lnTo>
                <a:lnTo>
                  <a:pt x="9265285" y="4486910"/>
                </a:lnTo>
                <a:close/>
              </a:path>
              <a:path w="10027920" h="4486910">
                <a:moveTo>
                  <a:pt x="9227185" y="4486910"/>
                </a:moveTo>
                <a:lnTo>
                  <a:pt x="9208135" y="4486910"/>
                </a:lnTo>
                <a:lnTo>
                  <a:pt x="9208135" y="4467860"/>
                </a:lnTo>
                <a:lnTo>
                  <a:pt x="9227185" y="4467860"/>
                </a:lnTo>
                <a:lnTo>
                  <a:pt x="9227185" y="4486910"/>
                </a:lnTo>
                <a:close/>
              </a:path>
              <a:path w="10027920" h="4486910">
                <a:moveTo>
                  <a:pt x="9189085" y="4486910"/>
                </a:moveTo>
                <a:lnTo>
                  <a:pt x="9170035" y="4486910"/>
                </a:lnTo>
                <a:lnTo>
                  <a:pt x="9170035" y="4467860"/>
                </a:lnTo>
                <a:lnTo>
                  <a:pt x="9189085" y="4467860"/>
                </a:lnTo>
                <a:lnTo>
                  <a:pt x="9189085" y="4486910"/>
                </a:lnTo>
                <a:close/>
              </a:path>
              <a:path w="10027920" h="4486910">
                <a:moveTo>
                  <a:pt x="9150985" y="4486910"/>
                </a:moveTo>
                <a:lnTo>
                  <a:pt x="9131935" y="4486910"/>
                </a:lnTo>
                <a:lnTo>
                  <a:pt x="9131935" y="4467860"/>
                </a:lnTo>
                <a:lnTo>
                  <a:pt x="9150985" y="4467860"/>
                </a:lnTo>
                <a:lnTo>
                  <a:pt x="9150985" y="4486910"/>
                </a:lnTo>
                <a:close/>
              </a:path>
              <a:path w="10027920" h="4486910">
                <a:moveTo>
                  <a:pt x="9112885" y="4486910"/>
                </a:moveTo>
                <a:lnTo>
                  <a:pt x="9093835" y="4486910"/>
                </a:lnTo>
                <a:lnTo>
                  <a:pt x="9093835" y="4467860"/>
                </a:lnTo>
                <a:lnTo>
                  <a:pt x="9112885" y="4467860"/>
                </a:lnTo>
                <a:lnTo>
                  <a:pt x="9112885" y="4486910"/>
                </a:lnTo>
                <a:close/>
              </a:path>
              <a:path w="10027920" h="4486910">
                <a:moveTo>
                  <a:pt x="9074785" y="4486910"/>
                </a:moveTo>
                <a:lnTo>
                  <a:pt x="9055735" y="4486910"/>
                </a:lnTo>
                <a:lnTo>
                  <a:pt x="9055735" y="4467860"/>
                </a:lnTo>
                <a:lnTo>
                  <a:pt x="9074785" y="4467860"/>
                </a:lnTo>
                <a:lnTo>
                  <a:pt x="9074785" y="4486910"/>
                </a:lnTo>
                <a:close/>
              </a:path>
              <a:path w="10027920" h="4486910">
                <a:moveTo>
                  <a:pt x="9036685" y="4486910"/>
                </a:moveTo>
                <a:lnTo>
                  <a:pt x="9017635" y="4486910"/>
                </a:lnTo>
                <a:lnTo>
                  <a:pt x="9017635" y="4467860"/>
                </a:lnTo>
                <a:lnTo>
                  <a:pt x="9036685" y="4467860"/>
                </a:lnTo>
                <a:lnTo>
                  <a:pt x="9036685" y="4486910"/>
                </a:lnTo>
                <a:close/>
              </a:path>
              <a:path w="10027920" h="4486910">
                <a:moveTo>
                  <a:pt x="8998585" y="4486910"/>
                </a:moveTo>
                <a:lnTo>
                  <a:pt x="8979535" y="4486910"/>
                </a:lnTo>
                <a:lnTo>
                  <a:pt x="8979535" y="4467860"/>
                </a:lnTo>
                <a:lnTo>
                  <a:pt x="8998585" y="4467860"/>
                </a:lnTo>
                <a:lnTo>
                  <a:pt x="8998585" y="4486910"/>
                </a:lnTo>
                <a:close/>
              </a:path>
              <a:path w="10027920" h="4486910">
                <a:moveTo>
                  <a:pt x="8960485" y="4486910"/>
                </a:moveTo>
                <a:lnTo>
                  <a:pt x="8941435" y="4486910"/>
                </a:lnTo>
                <a:lnTo>
                  <a:pt x="8941435" y="4467860"/>
                </a:lnTo>
                <a:lnTo>
                  <a:pt x="8960485" y="4467860"/>
                </a:lnTo>
                <a:lnTo>
                  <a:pt x="8960485" y="4486910"/>
                </a:lnTo>
                <a:close/>
              </a:path>
              <a:path w="10027920" h="4486910">
                <a:moveTo>
                  <a:pt x="8922385" y="4486910"/>
                </a:moveTo>
                <a:lnTo>
                  <a:pt x="8903335" y="4486910"/>
                </a:lnTo>
                <a:lnTo>
                  <a:pt x="8903335" y="4467860"/>
                </a:lnTo>
                <a:lnTo>
                  <a:pt x="8922385" y="4467860"/>
                </a:lnTo>
                <a:lnTo>
                  <a:pt x="8922385" y="4486910"/>
                </a:lnTo>
                <a:close/>
              </a:path>
              <a:path w="10027920" h="4486910">
                <a:moveTo>
                  <a:pt x="8884285" y="4486910"/>
                </a:moveTo>
                <a:lnTo>
                  <a:pt x="8865235" y="4486910"/>
                </a:lnTo>
                <a:lnTo>
                  <a:pt x="8865235" y="4467860"/>
                </a:lnTo>
                <a:lnTo>
                  <a:pt x="8884285" y="4467860"/>
                </a:lnTo>
                <a:lnTo>
                  <a:pt x="8884285" y="4486910"/>
                </a:lnTo>
                <a:close/>
              </a:path>
              <a:path w="10027920" h="4486910">
                <a:moveTo>
                  <a:pt x="8846185" y="4486910"/>
                </a:moveTo>
                <a:lnTo>
                  <a:pt x="8827135" y="4486910"/>
                </a:lnTo>
                <a:lnTo>
                  <a:pt x="8827135" y="4467860"/>
                </a:lnTo>
                <a:lnTo>
                  <a:pt x="8846185" y="4467860"/>
                </a:lnTo>
                <a:lnTo>
                  <a:pt x="8846185" y="4486910"/>
                </a:lnTo>
                <a:close/>
              </a:path>
              <a:path w="10027920" h="4486910">
                <a:moveTo>
                  <a:pt x="8808085" y="4486910"/>
                </a:moveTo>
                <a:lnTo>
                  <a:pt x="8789035" y="4486910"/>
                </a:lnTo>
                <a:lnTo>
                  <a:pt x="8789035" y="4467860"/>
                </a:lnTo>
                <a:lnTo>
                  <a:pt x="8808085" y="4467860"/>
                </a:lnTo>
                <a:lnTo>
                  <a:pt x="8808085" y="4486910"/>
                </a:lnTo>
                <a:close/>
              </a:path>
              <a:path w="10027920" h="4486910">
                <a:moveTo>
                  <a:pt x="8769985" y="4486910"/>
                </a:moveTo>
                <a:lnTo>
                  <a:pt x="8750935" y="4486910"/>
                </a:lnTo>
                <a:lnTo>
                  <a:pt x="8750935" y="4467860"/>
                </a:lnTo>
                <a:lnTo>
                  <a:pt x="8769985" y="4467860"/>
                </a:lnTo>
                <a:lnTo>
                  <a:pt x="8769985" y="4486910"/>
                </a:lnTo>
                <a:close/>
              </a:path>
              <a:path w="10027920" h="4486910">
                <a:moveTo>
                  <a:pt x="8731885" y="4486910"/>
                </a:moveTo>
                <a:lnTo>
                  <a:pt x="8712835" y="4486910"/>
                </a:lnTo>
                <a:lnTo>
                  <a:pt x="8712835" y="4467860"/>
                </a:lnTo>
                <a:lnTo>
                  <a:pt x="8731885" y="4467860"/>
                </a:lnTo>
                <a:lnTo>
                  <a:pt x="8731885" y="4486910"/>
                </a:lnTo>
                <a:close/>
              </a:path>
              <a:path w="10027920" h="4486910">
                <a:moveTo>
                  <a:pt x="8693785" y="4486910"/>
                </a:moveTo>
                <a:lnTo>
                  <a:pt x="8674735" y="4486910"/>
                </a:lnTo>
                <a:lnTo>
                  <a:pt x="8674735" y="4467860"/>
                </a:lnTo>
                <a:lnTo>
                  <a:pt x="8693785" y="4467860"/>
                </a:lnTo>
                <a:lnTo>
                  <a:pt x="8693785" y="4486910"/>
                </a:lnTo>
                <a:close/>
              </a:path>
              <a:path w="10027920" h="4486910">
                <a:moveTo>
                  <a:pt x="8655685" y="4486910"/>
                </a:moveTo>
                <a:lnTo>
                  <a:pt x="8636635" y="4486910"/>
                </a:lnTo>
                <a:lnTo>
                  <a:pt x="8636635" y="4467860"/>
                </a:lnTo>
                <a:lnTo>
                  <a:pt x="8655685" y="4467860"/>
                </a:lnTo>
                <a:lnTo>
                  <a:pt x="8655685" y="4486910"/>
                </a:lnTo>
                <a:close/>
              </a:path>
              <a:path w="10027920" h="4486910">
                <a:moveTo>
                  <a:pt x="8617585" y="4486910"/>
                </a:moveTo>
                <a:lnTo>
                  <a:pt x="8598535" y="4486910"/>
                </a:lnTo>
                <a:lnTo>
                  <a:pt x="8598535" y="4467860"/>
                </a:lnTo>
                <a:lnTo>
                  <a:pt x="8617585" y="4467860"/>
                </a:lnTo>
                <a:lnTo>
                  <a:pt x="8617585" y="4486910"/>
                </a:lnTo>
                <a:close/>
              </a:path>
              <a:path w="10027920" h="4486910">
                <a:moveTo>
                  <a:pt x="8579485" y="4486910"/>
                </a:moveTo>
                <a:lnTo>
                  <a:pt x="8560435" y="4486910"/>
                </a:lnTo>
                <a:lnTo>
                  <a:pt x="8560435" y="4467860"/>
                </a:lnTo>
                <a:lnTo>
                  <a:pt x="8579485" y="4467860"/>
                </a:lnTo>
                <a:lnTo>
                  <a:pt x="8579485" y="4486910"/>
                </a:lnTo>
                <a:close/>
              </a:path>
              <a:path w="10027920" h="4486910">
                <a:moveTo>
                  <a:pt x="8541385" y="4486910"/>
                </a:moveTo>
                <a:lnTo>
                  <a:pt x="8522335" y="4486910"/>
                </a:lnTo>
                <a:lnTo>
                  <a:pt x="8522335" y="4467860"/>
                </a:lnTo>
                <a:lnTo>
                  <a:pt x="8541385" y="4467860"/>
                </a:lnTo>
                <a:lnTo>
                  <a:pt x="8541385" y="4486910"/>
                </a:lnTo>
                <a:close/>
              </a:path>
              <a:path w="10027920" h="4486910">
                <a:moveTo>
                  <a:pt x="8503285" y="4486910"/>
                </a:moveTo>
                <a:lnTo>
                  <a:pt x="8484235" y="4486910"/>
                </a:lnTo>
                <a:lnTo>
                  <a:pt x="8484235" y="4467860"/>
                </a:lnTo>
                <a:lnTo>
                  <a:pt x="8503285" y="4467860"/>
                </a:lnTo>
                <a:lnTo>
                  <a:pt x="8503285" y="4486910"/>
                </a:lnTo>
                <a:close/>
              </a:path>
              <a:path w="10027920" h="4486910">
                <a:moveTo>
                  <a:pt x="8465185" y="4486910"/>
                </a:moveTo>
                <a:lnTo>
                  <a:pt x="8446135" y="4486910"/>
                </a:lnTo>
                <a:lnTo>
                  <a:pt x="8446135" y="4467860"/>
                </a:lnTo>
                <a:lnTo>
                  <a:pt x="8465185" y="4467860"/>
                </a:lnTo>
                <a:lnTo>
                  <a:pt x="8465185" y="4486910"/>
                </a:lnTo>
                <a:close/>
              </a:path>
              <a:path w="10027920" h="4486910">
                <a:moveTo>
                  <a:pt x="8427085" y="4486910"/>
                </a:moveTo>
                <a:lnTo>
                  <a:pt x="8408035" y="4486910"/>
                </a:lnTo>
                <a:lnTo>
                  <a:pt x="8408035" y="4467860"/>
                </a:lnTo>
                <a:lnTo>
                  <a:pt x="8427085" y="4467860"/>
                </a:lnTo>
                <a:lnTo>
                  <a:pt x="8427085" y="4486910"/>
                </a:lnTo>
                <a:close/>
              </a:path>
              <a:path w="10027920" h="4486910">
                <a:moveTo>
                  <a:pt x="8388985" y="4486910"/>
                </a:moveTo>
                <a:lnTo>
                  <a:pt x="8369935" y="4486910"/>
                </a:lnTo>
                <a:lnTo>
                  <a:pt x="8369935" y="4467860"/>
                </a:lnTo>
                <a:lnTo>
                  <a:pt x="8388985" y="4467860"/>
                </a:lnTo>
                <a:lnTo>
                  <a:pt x="8388985" y="4486910"/>
                </a:lnTo>
                <a:close/>
              </a:path>
              <a:path w="10027920" h="4486910">
                <a:moveTo>
                  <a:pt x="8350885" y="4486910"/>
                </a:moveTo>
                <a:lnTo>
                  <a:pt x="8331835" y="4486910"/>
                </a:lnTo>
                <a:lnTo>
                  <a:pt x="8331835" y="4467860"/>
                </a:lnTo>
                <a:lnTo>
                  <a:pt x="8350885" y="4467860"/>
                </a:lnTo>
                <a:lnTo>
                  <a:pt x="8350885" y="4486910"/>
                </a:lnTo>
                <a:close/>
              </a:path>
              <a:path w="10027920" h="4486910">
                <a:moveTo>
                  <a:pt x="8312785" y="4486910"/>
                </a:moveTo>
                <a:lnTo>
                  <a:pt x="8293735" y="4486910"/>
                </a:lnTo>
                <a:lnTo>
                  <a:pt x="8293735" y="4467860"/>
                </a:lnTo>
                <a:lnTo>
                  <a:pt x="8312785" y="4467860"/>
                </a:lnTo>
                <a:lnTo>
                  <a:pt x="8312785" y="4486910"/>
                </a:lnTo>
                <a:close/>
              </a:path>
              <a:path w="10027920" h="4486910">
                <a:moveTo>
                  <a:pt x="8274685" y="4486910"/>
                </a:moveTo>
                <a:lnTo>
                  <a:pt x="8255635" y="4486910"/>
                </a:lnTo>
                <a:lnTo>
                  <a:pt x="8255635" y="4467860"/>
                </a:lnTo>
                <a:lnTo>
                  <a:pt x="8274685" y="4467860"/>
                </a:lnTo>
                <a:lnTo>
                  <a:pt x="8274685" y="4486910"/>
                </a:lnTo>
                <a:close/>
              </a:path>
              <a:path w="10027920" h="4486910">
                <a:moveTo>
                  <a:pt x="8236585" y="4486910"/>
                </a:moveTo>
                <a:lnTo>
                  <a:pt x="8217535" y="4486910"/>
                </a:lnTo>
                <a:lnTo>
                  <a:pt x="8217535" y="4467860"/>
                </a:lnTo>
                <a:lnTo>
                  <a:pt x="8236585" y="4467860"/>
                </a:lnTo>
                <a:lnTo>
                  <a:pt x="8236585" y="4486910"/>
                </a:lnTo>
                <a:close/>
              </a:path>
              <a:path w="10027920" h="4486910">
                <a:moveTo>
                  <a:pt x="8198485" y="4486910"/>
                </a:moveTo>
                <a:lnTo>
                  <a:pt x="8179435" y="4486910"/>
                </a:lnTo>
                <a:lnTo>
                  <a:pt x="8179435" y="4467860"/>
                </a:lnTo>
                <a:lnTo>
                  <a:pt x="8198485" y="4467860"/>
                </a:lnTo>
                <a:lnTo>
                  <a:pt x="8198485" y="4486910"/>
                </a:lnTo>
                <a:close/>
              </a:path>
              <a:path w="10027920" h="4486910">
                <a:moveTo>
                  <a:pt x="8160385" y="4486910"/>
                </a:moveTo>
                <a:lnTo>
                  <a:pt x="8141335" y="4486910"/>
                </a:lnTo>
                <a:lnTo>
                  <a:pt x="8141335" y="4467860"/>
                </a:lnTo>
                <a:lnTo>
                  <a:pt x="8160385" y="4467860"/>
                </a:lnTo>
                <a:lnTo>
                  <a:pt x="8160385" y="4486910"/>
                </a:lnTo>
                <a:close/>
              </a:path>
              <a:path w="10027920" h="4486910">
                <a:moveTo>
                  <a:pt x="8122285" y="4486910"/>
                </a:moveTo>
                <a:lnTo>
                  <a:pt x="8103235" y="4486910"/>
                </a:lnTo>
                <a:lnTo>
                  <a:pt x="8103235" y="4467860"/>
                </a:lnTo>
                <a:lnTo>
                  <a:pt x="8122285" y="4467860"/>
                </a:lnTo>
                <a:lnTo>
                  <a:pt x="8122285" y="4486910"/>
                </a:lnTo>
                <a:close/>
              </a:path>
              <a:path w="10027920" h="4486910">
                <a:moveTo>
                  <a:pt x="8084185" y="4486910"/>
                </a:moveTo>
                <a:lnTo>
                  <a:pt x="8065135" y="4486910"/>
                </a:lnTo>
                <a:lnTo>
                  <a:pt x="8065135" y="4467860"/>
                </a:lnTo>
                <a:lnTo>
                  <a:pt x="8084185" y="4467860"/>
                </a:lnTo>
                <a:lnTo>
                  <a:pt x="8084185" y="4486910"/>
                </a:lnTo>
                <a:close/>
              </a:path>
              <a:path w="10027920" h="4486910">
                <a:moveTo>
                  <a:pt x="8046085" y="4486910"/>
                </a:moveTo>
                <a:lnTo>
                  <a:pt x="8027035" y="4486910"/>
                </a:lnTo>
                <a:lnTo>
                  <a:pt x="8027035" y="4467860"/>
                </a:lnTo>
                <a:lnTo>
                  <a:pt x="8046085" y="4467860"/>
                </a:lnTo>
                <a:lnTo>
                  <a:pt x="8046085" y="4486910"/>
                </a:lnTo>
                <a:close/>
              </a:path>
              <a:path w="10027920" h="4486910">
                <a:moveTo>
                  <a:pt x="8007985" y="4486910"/>
                </a:moveTo>
                <a:lnTo>
                  <a:pt x="7988935" y="4486910"/>
                </a:lnTo>
                <a:lnTo>
                  <a:pt x="7988935" y="4467860"/>
                </a:lnTo>
                <a:lnTo>
                  <a:pt x="8007985" y="4467860"/>
                </a:lnTo>
                <a:lnTo>
                  <a:pt x="8007985" y="4486910"/>
                </a:lnTo>
                <a:close/>
              </a:path>
              <a:path w="10027920" h="4486910">
                <a:moveTo>
                  <a:pt x="7969885" y="4486910"/>
                </a:moveTo>
                <a:lnTo>
                  <a:pt x="7950835" y="4486910"/>
                </a:lnTo>
                <a:lnTo>
                  <a:pt x="7950835" y="4467860"/>
                </a:lnTo>
                <a:lnTo>
                  <a:pt x="7969885" y="4467860"/>
                </a:lnTo>
                <a:lnTo>
                  <a:pt x="7969885" y="4486910"/>
                </a:lnTo>
                <a:close/>
              </a:path>
              <a:path w="10027920" h="4486910">
                <a:moveTo>
                  <a:pt x="7931785" y="4486910"/>
                </a:moveTo>
                <a:lnTo>
                  <a:pt x="7912735" y="4486910"/>
                </a:lnTo>
                <a:lnTo>
                  <a:pt x="7912735" y="4467860"/>
                </a:lnTo>
                <a:lnTo>
                  <a:pt x="7931785" y="4467860"/>
                </a:lnTo>
                <a:lnTo>
                  <a:pt x="7931785" y="4486910"/>
                </a:lnTo>
                <a:close/>
              </a:path>
              <a:path w="10027920" h="4486910">
                <a:moveTo>
                  <a:pt x="7893685" y="4486910"/>
                </a:moveTo>
                <a:lnTo>
                  <a:pt x="7874635" y="4486910"/>
                </a:lnTo>
                <a:lnTo>
                  <a:pt x="7874635" y="4467860"/>
                </a:lnTo>
                <a:lnTo>
                  <a:pt x="7893685" y="4467860"/>
                </a:lnTo>
                <a:lnTo>
                  <a:pt x="7893685" y="4486910"/>
                </a:lnTo>
                <a:close/>
              </a:path>
              <a:path w="10027920" h="4486910">
                <a:moveTo>
                  <a:pt x="7855585" y="4486910"/>
                </a:moveTo>
                <a:lnTo>
                  <a:pt x="7836535" y="4486910"/>
                </a:lnTo>
                <a:lnTo>
                  <a:pt x="7836535" y="4467860"/>
                </a:lnTo>
                <a:lnTo>
                  <a:pt x="7855585" y="4467860"/>
                </a:lnTo>
                <a:lnTo>
                  <a:pt x="7855585" y="4486910"/>
                </a:lnTo>
                <a:close/>
              </a:path>
              <a:path w="10027920" h="4486910">
                <a:moveTo>
                  <a:pt x="7817485" y="4486910"/>
                </a:moveTo>
                <a:lnTo>
                  <a:pt x="7798435" y="4486910"/>
                </a:lnTo>
                <a:lnTo>
                  <a:pt x="7798435" y="4467860"/>
                </a:lnTo>
                <a:lnTo>
                  <a:pt x="7817485" y="4467860"/>
                </a:lnTo>
                <a:lnTo>
                  <a:pt x="7817485" y="4486910"/>
                </a:lnTo>
                <a:close/>
              </a:path>
              <a:path w="10027920" h="4486910">
                <a:moveTo>
                  <a:pt x="7779385" y="4486910"/>
                </a:moveTo>
                <a:lnTo>
                  <a:pt x="7760335" y="4486910"/>
                </a:lnTo>
                <a:lnTo>
                  <a:pt x="7760335" y="4467860"/>
                </a:lnTo>
                <a:lnTo>
                  <a:pt x="7779385" y="4467860"/>
                </a:lnTo>
                <a:lnTo>
                  <a:pt x="7779385" y="4486910"/>
                </a:lnTo>
                <a:close/>
              </a:path>
              <a:path w="10027920" h="4486910">
                <a:moveTo>
                  <a:pt x="7741285" y="4486910"/>
                </a:moveTo>
                <a:lnTo>
                  <a:pt x="7722235" y="4486910"/>
                </a:lnTo>
                <a:lnTo>
                  <a:pt x="7722235" y="4467860"/>
                </a:lnTo>
                <a:lnTo>
                  <a:pt x="7741285" y="4467860"/>
                </a:lnTo>
                <a:lnTo>
                  <a:pt x="7741285" y="4486910"/>
                </a:lnTo>
                <a:close/>
              </a:path>
              <a:path w="10027920" h="4486910">
                <a:moveTo>
                  <a:pt x="7703185" y="4486910"/>
                </a:moveTo>
                <a:lnTo>
                  <a:pt x="7684135" y="4486910"/>
                </a:lnTo>
                <a:lnTo>
                  <a:pt x="7684135" y="4467860"/>
                </a:lnTo>
                <a:lnTo>
                  <a:pt x="7703185" y="4467860"/>
                </a:lnTo>
                <a:lnTo>
                  <a:pt x="7703185" y="4486910"/>
                </a:lnTo>
                <a:close/>
              </a:path>
              <a:path w="10027920" h="4486910">
                <a:moveTo>
                  <a:pt x="7665085" y="4486910"/>
                </a:moveTo>
                <a:lnTo>
                  <a:pt x="7646035" y="4486910"/>
                </a:lnTo>
                <a:lnTo>
                  <a:pt x="7646035" y="4467860"/>
                </a:lnTo>
                <a:lnTo>
                  <a:pt x="7665085" y="4467860"/>
                </a:lnTo>
                <a:lnTo>
                  <a:pt x="7665085" y="4486910"/>
                </a:lnTo>
                <a:close/>
              </a:path>
              <a:path w="10027920" h="4486910">
                <a:moveTo>
                  <a:pt x="7626985" y="4486910"/>
                </a:moveTo>
                <a:lnTo>
                  <a:pt x="7607935" y="4486910"/>
                </a:lnTo>
                <a:lnTo>
                  <a:pt x="7607935" y="4467860"/>
                </a:lnTo>
                <a:lnTo>
                  <a:pt x="7626985" y="4467860"/>
                </a:lnTo>
                <a:lnTo>
                  <a:pt x="7626985" y="4486910"/>
                </a:lnTo>
                <a:close/>
              </a:path>
              <a:path w="10027920" h="4486910">
                <a:moveTo>
                  <a:pt x="7588885" y="4486910"/>
                </a:moveTo>
                <a:lnTo>
                  <a:pt x="7569835" y="4486910"/>
                </a:lnTo>
                <a:lnTo>
                  <a:pt x="7569835" y="4467860"/>
                </a:lnTo>
                <a:lnTo>
                  <a:pt x="7588885" y="4467860"/>
                </a:lnTo>
                <a:lnTo>
                  <a:pt x="7588885" y="4486910"/>
                </a:lnTo>
                <a:close/>
              </a:path>
              <a:path w="10027920" h="4486910">
                <a:moveTo>
                  <a:pt x="7550785" y="4486910"/>
                </a:moveTo>
                <a:lnTo>
                  <a:pt x="7531735" y="4486910"/>
                </a:lnTo>
                <a:lnTo>
                  <a:pt x="7531735" y="4467860"/>
                </a:lnTo>
                <a:lnTo>
                  <a:pt x="7550785" y="4467860"/>
                </a:lnTo>
                <a:lnTo>
                  <a:pt x="7550785" y="4486910"/>
                </a:lnTo>
                <a:close/>
              </a:path>
              <a:path w="10027920" h="4486910">
                <a:moveTo>
                  <a:pt x="7512685" y="4486910"/>
                </a:moveTo>
                <a:lnTo>
                  <a:pt x="7493635" y="4486910"/>
                </a:lnTo>
                <a:lnTo>
                  <a:pt x="7493635" y="4467860"/>
                </a:lnTo>
                <a:lnTo>
                  <a:pt x="7512685" y="4467860"/>
                </a:lnTo>
                <a:lnTo>
                  <a:pt x="7512685" y="4486910"/>
                </a:lnTo>
                <a:close/>
              </a:path>
              <a:path w="10027920" h="4486910">
                <a:moveTo>
                  <a:pt x="7474585" y="4486910"/>
                </a:moveTo>
                <a:lnTo>
                  <a:pt x="7455535" y="4486910"/>
                </a:lnTo>
                <a:lnTo>
                  <a:pt x="7455535" y="4467860"/>
                </a:lnTo>
                <a:lnTo>
                  <a:pt x="7474585" y="4467860"/>
                </a:lnTo>
                <a:lnTo>
                  <a:pt x="7474585" y="4486910"/>
                </a:lnTo>
                <a:close/>
              </a:path>
              <a:path w="10027920" h="4486910">
                <a:moveTo>
                  <a:pt x="7436485" y="4486910"/>
                </a:moveTo>
                <a:lnTo>
                  <a:pt x="7417435" y="4486910"/>
                </a:lnTo>
                <a:lnTo>
                  <a:pt x="7417435" y="4467860"/>
                </a:lnTo>
                <a:lnTo>
                  <a:pt x="7436485" y="4467860"/>
                </a:lnTo>
                <a:lnTo>
                  <a:pt x="7436485" y="4486910"/>
                </a:lnTo>
                <a:close/>
              </a:path>
              <a:path w="10027920" h="4486910">
                <a:moveTo>
                  <a:pt x="7398385" y="4486910"/>
                </a:moveTo>
                <a:lnTo>
                  <a:pt x="7379335" y="4486910"/>
                </a:lnTo>
                <a:lnTo>
                  <a:pt x="7379335" y="4467860"/>
                </a:lnTo>
                <a:lnTo>
                  <a:pt x="7398385" y="4467860"/>
                </a:lnTo>
                <a:lnTo>
                  <a:pt x="7398385" y="4486910"/>
                </a:lnTo>
                <a:close/>
              </a:path>
              <a:path w="10027920" h="4486910">
                <a:moveTo>
                  <a:pt x="7360285" y="4486910"/>
                </a:moveTo>
                <a:lnTo>
                  <a:pt x="7341235" y="4486910"/>
                </a:lnTo>
                <a:lnTo>
                  <a:pt x="7341235" y="4467860"/>
                </a:lnTo>
                <a:lnTo>
                  <a:pt x="7360285" y="4467860"/>
                </a:lnTo>
                <a:lnTo>
                  <a:pt x="7360285" y="4486910"/>
                </a:lnTo>
                <a:close/>
              </a:path>
              <a:path w="10027920" h="4486910">
                <a:moveTo>
                  <a:pt x="7322185" y="4486910"/>
                </a:moveTo>
                <a:lnTo>
                  <a:pt x="7303135" y="4486910"/>
                </a:lnTo>
                <a:lnTo>
                  <a:pt x="7303135" y="4467860"/>
                </a:lnTo>
                <a:lnTo>
                  <a:pt x="7322185" y="4467860"/>
                </a:lnTo>
                <a:lnTo>
                  <a:pt x="7322185" y="4486910"/>
                </a:lnTo>
                <a:close/>
              </a:path>
              <a:path w="10027920" h="4486910">
                <a:moveTo>
                  <a:pt x="7284085" y="4486910"/>
                </a:moveTo>
                <a:lnTo>
                  <a:pt x="7265035" y="4486910"/>
                </a:lnTo>
                <a:lnTo>
                  <a:pt x="7265035" y="4467860"/>
                </a:lnTo>
                <a:lnTo>
                  <a:pt x="7284085" y="4467860"/>
                </a:lnTo>
                <a:lnTo>
                  <a:pt x="7284085" y="4486910"/>
                </a:lnTo>
                <a:close/>
              </a:path>
              <a:path w="10027920" h="4486910">
                <a:moveTo>
                  <a:pt x="7245985" y="4486910"/>
                </a:moveTo>
                <a:lnTo>
                  <a:pt x="7226935" y="4486910"/>
                </a:lnTo>
                <a:lnTo>
                  <a:pt x="7226935" y="4467860"/>
                </a:lnTo>
                <a:lnTo>
                  <a:pt x="7245985" y="4467860"/>
                </a:lnTo>
                <a:lnTo>
                  <a:pt x="7245985" y="4486910"/>
                </a:lnTo>
                <a:close/>
              </a:path>
              <a:path w="10027920" h="4486910">
                <a:moveTo>
                  <a:pt x="7207885" y="4486910"/>
                </a:moveTo>
                <a:lnTo>
                  <a:pt x="7188835" y="4486910"/>
                </a:lnTo>
                <a:lnTo>
                  <a:pt x="7188835" y="4467860"/>
                </a:lnTo>
                <a:lnTo>
                  <a:pt x="7207885" y="4467860"/>
                </a:lnTo>
                <a:lnTo>
                  <a:pt x="7207885" y="4486910"/>
                </a:lnTo>
                <a:close/>
              </a:path>
              <a:path w="10027920" h="4486910">
                <a:moveTo>
                  <a:pt x="7169785" y="4486910"/>
                </a:moveTo>
                <a:lnTo>
                  <a:pt x="7150735" y="4486910"/>
                </a:lnTo>
                <a:lnTo>
                  <a:pt x="7150735" y="4467860"/>
                </a:lnTo>
                <a:lnTo>
                  <a:pt x="7169785" y="4467860"/>
                </a:lnTo>
                <a:lnTo>
                  <a:pt x="7169785" y="4486910"/>
                </a:lnTo>
                <a:close/>
              </a:path>
              <a:path w="10027920" h="4486910">
                <a:moveTo>
                  <a:pt x="7131685" y="4486910"/>
                </a:moveTo>
                <a:lnTo>
                  <a:pt x="7112635" y="4486910"/>
                </a:lnTo>
                <a:lnTo>
                  <a:pt x="7112635" y="4467860"/>
                </a:lnTo>
                <a:lnTo>
                  <a:pt x="7131685" y="4467860"/>
                </a:lnTo>
                <a:lnTo>
                  <a:pt x="7131685" y="4486910"/>
                </a:lnTo>
                <a:close/>
              </a:path>
              <a:path w="10027920" h="4486910">
                <a:moveTo>
                  <a:pt x="7093585" y="4486910"/>
                </a:moveTo>
                <a:lnTo>
                  <a:pt x="7074535" y="4486910"/>
                </a:lnTo>
                <a:lnTo>
                  <a:pt x="7074535" y="4467860"/>
                </a:lnTo>
                <a:lnTo>
                  <a:pt x="7093585" y="4467860"/>
                </a:lnTo>
                <a:lnTo>
                  <a:pt x="7093585" y="4486910"/>
                </a:lnTo>
                <a:close/>
              </a:path>
              <a:path w="10027920" h="4486910">
                <a:moveTo>
                  <a:pt x="7055485" y="4486910"/>
                </a:moveTo>
                <a:lnTo>
                  <a:pt x="7036435" y="4486910"/>
                </a:lnTo>
                <a:lnTo>
                  <a:pt x="7036435" y="4467860"/>
                </a:lnTo>
                <a:lnTo>
                  <a:pt x="7055485" y="4467860"/>
                </a:lnTo>
                <a:lnTo>
                  <a:pt x="7055485" y="4486910"/>
                </a:lnTo>
                <a:close/>
              </a:path>
              <a:path w="10027920" h="4486910">
                <a:moveTo>
                  <a:pt x="7017385" y="4486910"/>
                </a:moveTo>
                <a:lnTo>
                  <a:pt x="6998335" y="4486910"/>
                </a:lnTo>
                <a:lnTo>
                  <a:pt x="6998335" y="4467860"/>
                </a:lnTo>
                <a:lnTo>
                  <a:pt x="7017385" y="4467860"/>
                </a:lnTo>
                <a:lnTo>
                  <a:pt x="7017385" y="4486910"/>
                </a:lnTo>
                <a:close/>
              </a:path>
              <a:path w="10027920" h="4486910">
                <a:moveTo>
                  <a:pt x="6979285" y="4486910"/>
                </a:moveTo>
                <a:lnTo>
                  <a:pt x="6960235" y="4486910"/>
                </a:lnTo>
                <a:lnTo>
                  <a:pt x="6960235" y="4467860"/>
                </a:lnTo>
                <a:lnTo>
                  <a:pt x="6979285" y="4467860"/>
                </a:lnTo>
                <a:lnTo>
                  <a:pt x="6979285" y="4486910"/>
                </a:lnTo>
                <a:close/>
              </a:path>
              <a:path w="10027920" h="4486910">
                <a:moveTo>
                  <a:pt x="6941185" y="4486910"/>
                </a:moveTo>
                <a:lnTo>
                  <a:pt x="6922135" y="4486910"/>
                </a:lnTo>
                <a:lnTo>
                  <a:pt x="6922135" y="4467860"/>
                </a:lnTo>
                <a:lnTo>
                  <a:pt x="6941185" y="4467860"/>
                </a:lnTo>
                <a:lnTo>
                  <a:pt x="6941185" y="4486910"/>
                </a:lnTo>
                <a:close/>
              </a:path>
              <a:path w="10027920" h="4486910">
                <a:moveTo>
                  <a:pt x="6903085" y="4486910"/>
                </a:moveTo>
                <a:lnTo>
                  <a:pt x="6884035" y="4486910"/>
                </a:lnTo>
                <a:lnTo>
                  <a:pt x="6884035" y="4467860"/>
                </a:lnTo>
                <a:lnTo>
                  <a:pt x="6903085" y="4467860"/>
                </a:lnTo>
                <a:lnTo>
                  <a:pt x="6903085" y="4486910"/>
                </a:lnTo>
                <a:close/>
              </a:path>
              <a:path w="10027920" h="4486910">
                <a:moveTo>
                  <a:pt x="6864985" y="4486910"/>
                </a:moveTo>
                <a:lnTo>
                  <a:pt x="6845935" y="4486910"/>
                </a:lnTo>
                <a:lnTo>
                  <a:pt x="6845935" y="4467860"/>
                </a:lnTo>
                <a:lnTo>
                  <a:pt x="6864985" y="4467860"/>
                </a:lnTo>
                <a:lnTo>
                  <a:pt x="6864985" y="4486910"/>
                </a:lnTo>
                <a:close/>
              </a:path>
              <a:path w="10027920" h="4486910">
                <a:moveTo>
                  <a:pt x="6826885" y="4486910"/>
                </a:moveTo>
                <a:lnTo>
                  <a:pt x="6807835" y="4486910"/>
                </a:lnTo>
                <a:lnTo>
                  <a:pt x="6807835" y="4467860"/>
                </a:lnTo>
                <a:lnTo>
                  <a:pt x="6826885" y="4467860"/>
                </a:lnTo>
                <a:lnTo>
                  <a:pt x="6826885" y="4486910"/>
                </a:lnTo>
                <a:close/>
              </a:path>
              <a:path w="10027920" h="4486910">
                <a:moveTo>
                  <a:pt x="6788785" y="4486910"/>
                </a:moveTo>
                <a:lnTo>
                  <a:pt x="6769735" y="4486910"/>
                </a:lnTo>
                <a:lnTo>
                  <a:pt x="6769735" y="4467860"/>
                </a:lnTo>
                <a:lnTo>
                  <a:pt x="6788785" y="4467860"/>
                </a:lnTo>
                <a:lnTo>
                  <a:pt x="6788785" y="4486910"/>
                </a:lnTo>
                <a:close/>
              </a:path>
              <a:path w="10027920" h="4486910">
                <a:moveTo>
                  <a:pt x="6750685" y="4486910"/>
                </a:moveTo>
                <a:lnTo>
                  <a:pt x="6731635" y="4486910"/>
                </a:lnTo>
                <a:lnTo>
                  <a:pt x="6731635" y="4467860"/>
                </a:lnTo>
                <a:lnTo>
                  <a:pt x="6750685" y="4467860"/>
                </a:lnTo>
                <a:lnTo>
                  <a:pt x="6750685" y="4486910"/>
                </a:lnTo>
                <a:close/>
              </a:path>
              <a:path w="10027920" h="4486910">
                <a:moveTo>
                  <a:pt x="6712585" y="4486910"/>
                </a:moveTo>
                <a:lnTo>
                  <a:pt x="6693535" y="4486910"/>
                </a:lnTo>
                <a:lnTo>
                  <a:pt x="6693535" y="4467860"/>
                </a:lnTo>
                <a:lnTo>
                  <a:pt x="6712585" y="4467860"/>
                </a:lnTo>
                <a:lnTo>
                  <a:pt x="6712585" y="4486910"/>
                </a:lnTo>
                <a:close/>
              </a:path>
              <a:path w="10027920" h="4486910">
                <a:moveTo>
                  <a:pt x="6674485" y="4486910"/>
                </a:moveTo>
                <a:lnTo>
                  <a:pt x="6655435" y="4486910"/>
                </a:lnTo>
                <a:lnTo>
                  <a:pt x="6655435" y="4467860"/>
                </a:lnTo>
                <a:lnTo>
                  <a:pt x="6674485" y="4467860"/>
                </a:lnTo>
                <a:lnTo>
                  <a:pt x="6674485" y="4486910"/>
                </a:lnTo>
                <a:close/>
              </a:path>
              <a:path w="10027920" h="4486910">
                <a:moveTo>
                  <a:pt x="6636385" y="4486910"/>
                </a:moveTo>
                <a:lnTo>
                  <a:pt x="6617335" y="4486910"/>
                </a:lnTo>
                <a:lnTo>
                  <a:pt x="6617335" y="4467860"/>
                </a:lnTo>
                <a:lnTo>
                  <a:pt x="6636385" y="4467860"/>
                </a:lnTo>
                <a:lnTo>
                  <a:pt x="6636385" y="4486910"/>
                </a:lnTo>
                <a:close/>
              </a:path>
              <a:path w="10027920" h="4486910">
                <a:moveTo>
                  <a:pt x="6598285" y="4486910"/>
                </a:moveTo>
                <a:lnTo>
                  <a:pt x="6579235" y="4486910"/>
                </a:lnTo>
                <a:lnTo>
                  <a:pt x="6579235" y="4467860"/>
                </a:lnTo>
                <a:lnTo>
                  <a:pt x="6598285" y="4467860"/>
                </a:lnTo>
                <a:lnTo>
                  <a:pt x="6598285" y="4486910"/>
                </a:lnTo>
                <a:close/>
              </a:path>
              <a:path w="10027920" h="4486910">
                <a:moveTo>
                  <a:pt x="6560185" y="4486910"/>
                </a:moveTo>
                <a:lnTo>
                  <a:pt x="6541135" y="4486910"/>
                </a:lnTo>
                <a:lnTo>
                  <a:pt x="6541135" y="4467860"/>
                </a:lnTo>
                <a:lnTo>
                  <a:pt x="6560185" y="4467860"/>
                </a:lnTo>
                <a:lnTo>
                  <a:pt x="6560185" y="4486910"/>
                </a:lnTo>
                <a:close/>
              </a:path>
              <a:path w="10027920" h="4486910">
                <a:moveTo>
                  <a:pt x="6522085" y="4486910"/>
                </a:moveTo>
                <a:lnTo>
                  <a:pt x="6503035" y="4486910"/>
                </a:lnTo>
                <a:lnTo>
                  <a:pt x="6503035" y="4467860"/>
                </a:lnTo>
                <a:lnTo>
                  <a:pt x="6522085" y="4467860"/>
                </a:lnTo>
                <a:lnTo>
                  <a:pt x="6522085" y="4486910"/>
                </a:lnTo>
                <a:close/>
              </a:path>
              <a:path w="10027920" h="4486910">
                <a:moveTo>
                  <a:pt x="6483985" y="4486910"/>
                </a:moveTo>
                <a:lnTo>
                  <a:pt x="6464935" y="4486910"/>
                </a:lnTo>
                <a:lnTo>
                  <a:pt x="6464935" y="4467860"/>
                </a:lnTo>
                <a:lnTo>
                  <a:pt x="6483985" y="4467860"/>
                </a:lnTo>
                <a:lnTo>
                  <a:pt x="6483985" y="4486910"/>
                </a:lnTo>
                <a:close/>
              </a:path>
              <a:path w="10027920" h="4486910">
                <a:moveTo>
                  <a:pt x="6445885" y="4486910"/>
                </a:moveTo>
                <a:lnTo>
                  <a:pt x="6426835" y="4486910"/>
                </a:lnTo>
                <a:lnTo>
                  <a:pt x="6426835" y="4467860"/>
                </a:lnTo>
                <a:lnTo>
                  <a:pt x="6445885" y="4467860"/>
                </a:lnTo>
                <a:lnTo>
                  <a:pt x="6445885" y="4486910"/>
                </a:lnTo>
                <a:close/>
              </a:path>
              <a:path w="10027920" h="4486910">
                <a:moveTo>
                  <a:pt x="6407785" y="4486910"/>
                </a:moveTo>
                <a:lnTo>
                  <a:pt x="6388735" y="4486910"/>
                </a:lnTo>
                <a:lnTo>
                  <a:pt x="6388735" y="4467860"/>
                </a:lnTo>
                <a:lnTo>
                  <a:pt x="6407785" y="4467860"/>
                </a:lnTo>
                <a:lnTo>
                  <a:pt x="6407785" y="4486910"/>
                </a:lnTo>
                <a:close/>
              </a:path>
              <a:path w="10027920" h="4486910">
                <a:moveTo>
                  <a:pt x="6369685" y="4486910"/>
                </a:moveTo>
                <a:lnTo>
                  <a:pt x="6350635" y="4486910"/>
                </a:lnTo>
                <a:lnTo>
                  <a:pt x="6350635" y="4467860"/>
                </a:lnTo>
                <a:lnTo>
                  <a:pt x="6369685" y="4467860"/>
                </a:lnTo>
                <a:lnTo>
                  <a:pt x="6369685" y="4486910"/>
                </a:lnTo>
                <a:close/>
              </a:path>
              <a:path w="10027920" h="4486910">
                <a:moveTo>
                  <a:pt x="6331585" y="4486910"/>
                </a:moveTo>
                <a:lnTo>
                  <a:pt x="6312535" y="4486910"/>
                </a:lnTo>
                <a:lnTo>
                  <a:pt x="6312535" y="4467860"/>
                </a:lnTo>
                <a:lnTo>
                  <a:pt x="6331585" y="4467860"/>
                </a:lnTo>
                <a:lnTo>
                  <a:pt x="6331585" y="4486910"/>
                </a:lnTo>
                <a:close/>
              </a:path>
              <a:path w="10027920" h="4486910">
                <a:moveTo>
                  <a:pt x="6293485" y="4486910"/>
                </a:moveTo>
                <a:lnTo>
                  <a:pt x="6274435" y="4486910"/>
                </a:lnTo>
                <a:lnTo>
                  <a:pt x="6274435" y="4467860"/>
                </a:lnTo>
                <a:lnTo>
                  <a:pt x="6293485" y="4467860"/>
                </a:lnTo>
                <a:lnTo>
                  <a:pt x="6293485" y="4486910"/>
                </a:lnTo>
                <a:close/>
              </a:path>
              <a:path w="10027920" h="4486910">
                <a:moveTo>
                  <a:pt x="6255385" y="4486910"/>
                </a:moveTo>
                <a:lnTo>
                  <a:pt x="6236335" y="4486910"/>
                </a:lnTo>
                <a:lnTo>
                  <a:pt x="6236335" y="4467860"/>
                </a:lnTo>
                <a:lnTo>
                  <a:pt x="6255385" y="4467860"/>
                </a:lnTo>
                <a:lnTo>
                  <a:pt x="6255385" y="4486910"/>
                </a:lnTo>
                <a:close/>
              </a:path>
              <a:path w="10027920" h="4486910">
                <a:moveTo>
                  <a:pt x="6217285" y="4486910"/>
                </a:moveTo>
                <a:lnTo>
                  <a:pt x="6198235" y="4486910"/>
                </a:lnTo>
                <a:lnTo>
                  <a:pt x="6198235" y="4467860"/>
                </a:lnTo>
                <a:lnTo>
                  <a:pt x="6217285" y="4467860"/>
                </a:lnTo>
                <a:lnTo>
                  <a:pt x="6217285" y="4486910"/>
                </a:lnTo>
                <a:close/>
              </a:path>
              <a:path w="10027920" h="4486910">
                <a:moveTo>
                  <a:pt x="6179185" y="4486910"/>
                </a:moveTo>
                <a:lnTo>
                  <a:pt x="6160135" y="4486910"/>
                </a:lnTo>
                <a:lnTo>
                  <a:pt x="6160135" y="4467860"/>
                </a:lnTo>
                <a:lnTo>
                  <a:pt x="6179185" y="4467860"/>
                </a:lnTo>
                <a:lnTo>
                  <a:pt x="6179185" y="4486910"/>
                </a:lnTo>
                <a:close/>
              </a:path>
              <a:path w="10027920" h="4486910">
                <a:moveTo>
                  <a:pt x="6141085" y="4486910"/>
                </a:moveTo>
                <a:lnTo>
                  <a:pt x="6122035" y="4486910"/>
                </a:lnTo>
                <a:lnTo>
                  <a:pt x="6122035" y="4467860"/>
                </a:lnTo>
                <a:lnTo>
                  <a:pt x="6141085" y="4467860"/>
                </a:lnTo>
                <a:lnTo>
                  <a:pt x="6141085" y="4486910"/>
                </a:lnTo>
                <a:close/>
              </a:path>
              <a:path w="10027920" h="4486910">
                <a:moveTo>
                  <a:pt x="6102985" y="4486910"/>
                </a:moveTo>
                <a:lnTo>
                  <a:pt x="6083935" y="4486910"/>
                </a:lnTo>
                <a:lnTo>
                  <a:pt x="6083935" y="4467860"/>
                </a:lnTo>
                <a:lnTo>
                  <a:pt x="6102985" y="4467860"/>
                </a:lnTo>
                <a:lnTo>
                  <a:pt x="6102985" y="4486910"/>
                </a:lnTo>
                <a:close/>
              </a:path>
              <a:path w="10027920" h="4486910">
                <a:moveTo>
                  <a:pt x="6064885" y="4486910"/>
                </a:moveTo>
                <a:lnTo>
                  <a:pt x="6045835" y="4486910"/>
                </a:lnTo>
                <a:lnTo>
                  <a:pt x="6045835" y="4467860"/>
                </a:lnTo>
                <a:lnTo>
                  <a:pt x="6064885" y="4467860"/>
                </a:lnTo>
                <a:lnTo>
                  <a:pt x="6064885" y="4486910"/>
                </a:lnTo>
                <a:close/>
              </a:path>
              <a:path w="10027920" h="4486910">
                <a:moveTo>
                  <a:pt x="6026785" y="4486910"/>
                </a:moveTo>
                <a:lnTo>
                  <a:pt x="6007735" y="4486910"/>
                </a:lnTo>
                <a:lnTo>
                  <a:pt x="6007735" y="4467860"/>
                </a:lnTo>
                <a:lnTo>
                  <a:pt x="6026785" y="4467860"/>
                </a:lnTo>
                <a:lnTo>
                  <a:pt x="6026785" y="4486910"/>
                </a:lnTo>
                <a:close/>
              </a:path>
              <a:path w="10027920" h="4486910">
                <a:moveTo>
                  <a:pt x="5988685" y="4486910"/>
                </a:moveTo>
                <a:lnTo>
                  <a:pt x="5969635" y="4486910"/>
                </a:lnTo>
                <a:lnTo>
                  <a:pt x="5969635" y="4467860"/>
                </a:lnTo>
                <a:lnTo>
                  <a:pt x="5988685" y="4467860"/>
                </a:lnTo>
                <a:lnTo>
                  <a:pt x="5988685" y="4486910"/>
                </a:lnTo>
                <a:close/>
              </a:path>
              <a:path w="10027920" h="4486910">
                <a:moveTo>
                  <a:pt x="5950585" y="4486910"/>
                </a:moveTo>
                <a:lnTo>
                  <a:pt x="5931535" y="4486910"/>
                </a:lnTo>
                <a:lnTo>
                  <a:pt x="5931535" y="4467860"/>
                </a:lnTo>
                <a:lnTo>
                  <a:pt x="5950585" y="4467860"/>
                </a:lnTo>
                <a:lnTo>
                  <a:pt x="5950585" y="4486910"/>
                </a:lnTo>
                <a:close/>
              </a:path>
              <a:path w="10027920" h="4486910">
                <a:moveTo>
                  <a:pt x="5912485" y="4486910"/>
                </a:moveTo>
                <a:lnTo>
                  <a:pt x="5893435" y="4486910"/>
                </a:lnTo>
                <a:lnTo>
                  <a:pt x="5893435" y="4467860"/>
                </a:lnTo>
                <a:lnTo>
                  <a:pt x="5912485" y="4467860"/>
                </a:lnTo>
                <a:lnTo>
                  <a:pt x="5912485" y="4486910"/>
                </a:lnTo>
                <a:close/>
              </a:path>
              <a:path w="10027920" h="4486910">
                <a:moveTo>
                  <a:pt x="5874385" y="4486910"/>
                </a:moveTo>
                <a:lnTo>
                  <a:pt x="5855335" y="4486910"/>
                </a:lnTo>
                <a:lnTo>
                  <a:pt x="5855335" y="4467860"/>
                </a:lnTo>
                <a:lnTo>
                  <a:pt x="5874385" y="4467860"/>
                </a:lnTo>
                <a:lnTo>
                  <a:pt x="5874385" y="4486910"/>
                </a:lnTo>
                <a:close/>
              </a:path>
              <a:path w="10027920" h="4486910">
                <a:moveTo>
                  <a:pt x="5836285" y="4486910"/>
                </a:moveTo>
                <a:lnTo>
                  <a:pt x="5817235" y="4486910"/>
                </a:lnTo>
                <a:lnTo>
                  <a:pt x="5817235" y="4467860"/>
                </a:lnTo>
                <a:lnTo>
                  <a:pt x="5836285" y="4467860"/>
                </a:lnTo>
                <a:lnTo>
                  <a:pt x="5836285" y="4486910"/>
                </a:lnTo>
                <a:close/>
              </a:path>
              <a:path w="10027920" h="4486910">
                <a:moveTo>
                  <a:pt x="5798185" y="4486910"/>
                </a:moveTo>
                <a:lnTo>
                  <a:pt x="5779135" y="4486910"/>
                </a:lnTo>
                <a:lnTo>
                  <a:pt x="5779135" y="4467860"/>
                </a:lnTo>
                <a:lnTo>
                  <a:pt x="5798185" y="4467860"/>
                </a:lnTo>
                <a:lnTo>
                  <a:pt x="5798185" y="4486910"/>
                </a:lnTo>
                <a:close/>
              </a:path>
              <a:path w="10027920" h="4486910">
                <a:moveTo>
                  <a:pt x="5760085" y="4486910"/>
                </a:moveTo>
                <a:lnTo>
                  <a:pt x="5741035" y="4486910"/>
                </a:lnTo>
                <a:lnTo>
                  <a:pt x="5741035" y="4467860"/>
                </a:lnTo>
                <a:lnTo>
                  <a:pt x="5760085" y="4467860"/>
                </a:lnTo>
                <a:lnTo>
                  <a:pt x="5760085" y="4486910"/>
                </a:lnTo>
                <a:close/>
              </a:path>
              <a:path w="10027920" h="4486910">
                <a:moveTo>
                  <a:pt x="5721985" y="4486910"/>
                </a:moveTo>
                <a:lnTo>
                  <a:pt x="5702935" y="4486910"/>
                </a:lnTo>
                <a:lnTo>
                  <a:pt x="5702935" y="4467860"/>
                </a:lnTo>
                <a:lnTo>
                  <a:pt x="5721985" y="4467860"/>
                </a:lnTo>
                <a:lnTo>
                  <a:pt x="5721985" y="4486910"/>
                </a:lnTo>
                <a:close/>
              </a:path>
              <a:path w="10027920" h="4486910">
                <a:moveTo>
                  <a:pt x="5683885" y="4486910"/>
                </a:moveTo>
                <a:lnTo>
                  <a:pt x="5664835" y="4486910"/>
                </a:lnTo>
                <a:lnTo>
                  <a:pt x="5664835" y="4467860"/>
                </a:lnTo>
                <a:lnTo>
                  <a:pt x="5683885" y="4467860"/>
                </a:lnTo>
                <a:lnTo>
                  <a:pt x="5683885" y="4486910"/>
                </a:lnTo>
                <a:close/>
              </a:path>
              <a:path w="10027920" h="4486910">
                <a:moveTo>
                  <a:pt x="5645785" y="4486910"/>
                </a:moveTo>
                <a:lnTo>
                  <a:pt x="5626735" y="4486910"/>
                </a:lnTo>
                <a:lnTo>
                  <a:pt x="5626735" y="4467860"/>
                </a:lnTo>
                <a:lnTo>
                  <a:pt x="5645785" y="4467860"/>
                </a:lnTo>
                <a:lnTo>
                  <a:pt x="5645785" y="4486910"/>
                </a:lnTo>
                <a:close/>
              </a:path>
              <a:path w="10027920" h="4486910">
                <a:moveTo>
                  <a:pt x="5607685" y="4486910"/>
                </a:moveTo>
                <a:lnTo>
                  <a:pt x="5588635" y="4486910"/>
                </a:lnTo>
                <a:lnTo>
                  <a:pt x="5588635" y="4467860"/>
                </a:lnTo>
                <a:lnTo>
                  <a:pt x="5607685" y="4467860"/>
                </a:lnTo>
                <a:lnTo>
                  <a:pt x="5607685" y="4486910"/>
                </a:lnTo>
                <a:close/>
              </a:path>
              <a:path w="10027920" h="4486910">
                <a:moveTo>
                  <a:pt x="5569585" y="4486910"/>
                </a:moveTo>
                <a:lnTo>
                  <a:pt x="5550535" y="4486910"/>
                </a:lnTo>
                <a:lnTo>
                  <a:pt x="5550535" y="4467860"/>
                </a:lnTo>
                <a:lnTo>
                  <a:pt x="5569585" y="4467860"/>
                </a:lnTo>
                <a:lnTo>
                  <a:pt x="5569585" y="4486910"/>
                </a:lnTo>
                <a:close/>
              </a:path>
              <a:path w="10027920" h="4486910">
                <a:moveTo>
                  <a:pt x="5531485" y="4486910"/>
                </a:moveTo>
                <a:lnTo>
                  <a:pt x="5512435" y="4486910"/>
                </a:lnTo>
                <a:lnTo>
                  <a:pt x="5512435" y="4467860"/>
                </a:lnTo>
                <a:lnTo>
                  <a:pt x="5531485" y="4467860"/>
                </a:lnTo>
                <a:lnTo>
                  <a:pt x="5531485" y="4486910"/>
                </a:lnTo>
                <a:close/>
              </a:path>
              <a:path w="10027920" h="4486910">
                <a:moveTo>
                  <a:pt x="5493385" y="4486910"/>
                </a:moveTo>
                <a:lnTo>
                  <a:pt x="5474335" y="4486910"/>
                </a:lnTo>
                <a:lnTo>
                  <a:pt x="5474335" y="4467860"/>
                </a:lnTo>
                <a:lnTo>
                  <a:pt x="5493385" y="4467860"/>
                </a:lnTo>
                <a:lnTo>
                  <a:pt x="5493385" y="4486910"/>
                </a:lnTo>
                <a:close/>
              </a:path>
              <a:path w="10027920" h="4486910">
                <a:moveTo>
                  <a:pt x="5455285" y="4486910"/>
                </a:moveTo>
                <a:lnTo>
                  <a:pt x="5436235" y="4486910"/>
                </a:lnTo>
                <a:lnTo>
                  <a:pt x="5436235" y="4467860"/>
                </a:lnTo>
                <a:lnTo>
                  <a:pt x="5455285" y="4467860"/>
                </a:lnTo>
                <a:lnTo>
                  <a:pt x="5455285" y="4486910"/>
                </a:lnTo>
                <a:close/>
              </a:path>
              <a:path w="10027920" h="4486910">
                <a:moveTo>
                  <a:pt x="5417185" y="4486910"/>
                </a:moveTo>
                <a:lnTo>
                  <a:pt x="5398135" y="4486910"/>
                </a:lnTo>
                <a:lnTo>
                  <a:pt x="5398135" y="4467860"/>
                </a:lnTo>
                <a:lnTo>
                  <a:pt x="5417185" y="4467860"/>
                </a:lnTo>
                <a:lnTo>
                  <a:pt x="5417185" y="4486910"/>
                </a:lnTo>
                <a:close/>
              </a:path>
              <a:path w="10027920" h="4486910">
                <a:moveTo>
                  <a:pt x="5379085" y="4486910"/>
                </a:moveTo>
                <a:lnTo>
                  <a:pt x="5360035" y="4486910"/>
                </a:lnTo>
                <a:lnTo>
                  <a:pt x="5360035" y="4467860"/>
                </a:lnTo>
                <a:lnTo>
                  <a:pt x="5379085" y="4467860"/>
                </a:lnTo>
                <a:lnTo>
                  <a:pt x="5379085" y="4486910"/>
                </a:lnTo>
                <a:close/>
              </a:path>
              <a:path w="10027920" h="4486910">
                <a:moveTo>
                  <a:pt x="5340985" y="4486910"/>
                </a:moveTo>
                <a:lnTo>
                  <a:pt x="5321935" y="4486910"/>
                </a:lnTo>
                <a:lnTo>
                  <a:pt x="5321935" y="4467860"/>
                </a:lnTo>
                <a:lnTo>
                  <a:pt x="5340985" y="4467860"/>
                </a:lnTo>
                <a:lnTo>
                  <a:pt x="5340985" y="4486910"/>
                </a:lnTo>
                <a:close/>
              </a:path>
              <a:path w="10027920" h="4486910">
                <a:moveTo>
                  <a:pt x="5302885" y="4486910"/>
                </a:moveTo>
                <a:lnTo>
                  <a:pt x="5283835" y="4486910"/>
                </a:lnTo>
                <a:lnTo>
                  <a:pt x="5283835" y="4467860"/>
                </a:lnTo>
                <a:lnTo>
                  <a:pt x="5302885" y="4467860"/>
                </a:lnTo>
                <a:lnTo>
                  <a:pt x="5302885" y="4486910"/>
                </a:lnTo>
                <a:close/>
              </a:path>
              <a:path w="10027920" h="4486910">
                <a:moveTo>
                  <a:pt x="5264785" y="4486910"/>
                </a:moveTo>
                <a:lnTo>
                  <a:pt x="5245735" y="4486910"/>
                </a:lnTo>
                <a:lnTo>
                  <a:pt x="5245735" y="4467860"/>
                </a:lnTo>
                <a:lnTo>
                  <a:pt x="5264785" y="4467860"/>
                </a:lnTo>
                <a:lnTo>
                  <a:pt x="5264785" y="4486910"/>
                </a:lnTo>
                <a:close/>
              </a:path>
              <a:path w="10027920" h="4486910">
                <a:moveTo>
                  <a:pt x="5226685" y="4486910"/>
                </a:moveTo>
                <a:lnTo>
                  <a:pt x="5207635" y="4486910"/>
                </a:lnTo>
                <a:lnTo>
                  <a:pt x="5207635" y="4467860"/>
                </a:lnTo>
                <a:lnTo>
                  <a:pt x="5226685" y="4467860"/>
                </a:lnTo>
                <a:lnTo>
                  <a:pt x="5226685" y="4486910"/>
                </a:lnTo>
                <a:close/>
              </a:path>
              <a:path w="10027920" h="4486910">
                <a:moveTo>
                  <a:pt x="5188585" y="4486910"/>
                </a:moveTo>
                <a:lnTo>
                  <a:pt x="5169535" y="4486910"/>
                </a:lnTo>
                <a:lnTo>
                  <a:pt x="5169535" y="4467860"/>
                </a:lnTo>
                <a:lnTo>
                  <a:pt x="5188585" y="4467860"/>
                </a:lnTo>
                <a:lnTo>
                  <a:pt x="5188585" y="4486910"/>
                </a:lnTo>
                <a:close/>
              </a:path>
              <a:path w="10027920" h="4486910">
                <a:moveTo>
                  <a:pt x="5150485" y="4486910"/>
                </a:moveTo>
                <a:lnTo>
                  <a:pt x="5131435" y="4486910"/>
                </a:lnTo>
                <a:lnTo>
                  <a:pt x="5131435" y="4467860"/>
                </a:lnTo>
                <a:lnTo>
                  <a:pt x="5150485" y="4467860"/>
                </a:lnTo>
                <a:lnTo>
                  <a:pt x="5150485" y="4486910"/>
                </a:lnTo>
                <a:close/>
              </a:path>
              <a:path w="10027920" h="4486910">
                <a:moveTo>
                  <a:pt x="5112385" y="4486910"/>
                </a:moveTo>
                <a:lnTo>
                  <a:pt x="5093335" y="4486910"/>
                </a:lnTo>
                <a:lnTo>
                  <a:pt x="5093335" y="4467860"/>
                </a:lnTo>
                <a:lnTo>
                  <a:pt x="5112385" y="4467860"/>
                </a:lnTo>
                <a:lnTo>
                  <a:pt x="5112385" y="4486910"/>
                </a:lnTo>
                <a:close/>
              </a:path>
              <a:path w="10027920" h="4486910">
                <a:moveTo>
                  <a:pt x="5074285" y="4486910"/>
                </a:moveTo>
                <a:lnTo>
                  <a:pt x="5055235" y="4486910"/>
                </a:lnTo>
                <a:lnTo>
                  <a:pt x="5055235" y="4467860"/>
                </a:lnTo>
                <a:lnTo>
                  <a:pt x="5074285" y="4467860"/>
                </a:lnTo>
                <a:lnTo>
                  <a:pt x="5074285" y="4486910"/>
                </a:lnTo>
                <a:close/>
              </a:path>
              <a:path w="10027920" h="4486910">
                <a:moveTo>
                  <a:pt x="5036185" y="4486910"/>
                </a:moveTo>
                <a:lnTo>
                  <a:pt x="5017135" y="4486910"/>
                </a:lnTo>
                <a:lnTo>
                  <a:pt x="5017135" y="4467860"/>
                </a:lnTo>
                <a:lnTo>
                  <a:pt x="5036185" y="4467860"/>
                </a:lnTo>
                <a:lnTo>
                  <a:pt x="5036185" y="4486910"/>
                </a:lnTo>
                <a:close/>
              </a:path>
              <a:path w="10027920" h="4486910">
                <a:moveTo>
                  <a:pt x="4998085" y="4486910"/>
                </a:moveTo>
                <a:lnTo>
                  <a:pt x="4979035" y="4486910"/>
                </a:lnTo>
                <a:lnTo>
                  <a:pt x="4979035" y="4467860"/>
                </a:lnTo>
                <a:lnTo>
                  <a:pt x="4998085" y="4467860"/>
                </a:lnTo>
                <a:lnTo>
                  <a:pt x="4998085" y="4486910"/>
                </a:lnTo>
                <a:close/>
              </a:path>
              <a:path w="10027920" h="4486910">
                <a:moveTo>
                  <a:pt x="4959985" y="4486910"/>
                </a:moveTo>
                <a:lnTo>
                  <a:pt x="4940935" y="4486910"/>
                </a:lnTo>
                <a:lnTo>
                  <a:pt x="4940935" y="4467860"/>
                </a:lnTo>
                <a:lnTo>
                  <a:pt x="4959985" y="4467860"/>
                </a:lnTo>
                <a:lnTo>
                  <a:pt x="4959985" y="4486910"/>
                </a:lnTo>
                <a:close/>
              </a:path>
              <a:path w="10027920" h="4486910">
                <a:moveTo>
                  <a:pt x="4921885" y="4486910"/>
                </a:moveTo>
                <a:lnTo>
                  <a:pt x="4902835" y="4486910"/>
                </a:lnTo>
                <a:lnTo>
                  <a:pt x="4902835" y="4467860"/>
                </a:lnTo>
                <a:lnTo>
                  <a:pt x="4921885" y="4467860"/>
                </a:lnTo>
                <a:lnTo>
                  <a:pt x="4921885" y="4486910"/>
                </a:lnTo>
                <a:close/>
              </a:path>
              <a:path w="10027920" h="4486910">
                <a:moveTo>
                  <a:pt x="4883785" y="4486910"/>
                </a:moveTo>
                <a:lnTo>
                  <a:pt x="4864735" y="4486910"/>
                </a:lnTo>
                <a:lnTo>
                  <a:pt x="4864735" y="4467860"/>
                </a:lnTo>
                <a:lnTo>
                  <a:pt x="4883785" y="4467860"/>
                </a:lnTo>
                <a:lnTo>
                  <a:pt x="4883785" y="4486910"/>
                </a:lnTo>
                <a:close/>
              </a:path>
              <a:path w="10027920" h="4486910">
                <a:moveTo>
                  <a:pt x="4845685" y="4486910"/>
                </a:moveTo>
                <a:lnTo>
                  <a:pt x="4826635" y="4486910"/>
                </a:lnTo>
                <a:lnTo>
                  <a:pt x="4826635" y="4467860"/>
                </a:lnTo>
                <a:lnTo>
                  <a:pt x="4845685" y="4467860"/>
                </a:lnTo>
                <a:lnTo>
                  <a:pt x="4845685" y="4486910"/>
                </a:lnTo>
                <a:close/>
              </a:path>
              <a:path w="10027920" h="4486910">
                <a:moveTo>
                  <a:pt x="4807585" y="4486910"/>
                </a:moveTo>
                <a:lnTo>
                  <a:pt x="4788535" y="4486910"/>
                </a:lnTo>
                <a:lnTo>
                  <a:pt x="4788535" y="4467860"/>
                </a:lnTo>
                <a:lnTo>
                  <a:pt x="4807585" y="4467860"/>
                </a:lnTo>
                <a:lnTo>
                  <a:pt x="4807585" y="4486910"/>
                </a:lnTo>
                <a:close/>
              </a:path>
              <a:path w="10027920" h="4486910">
                <a:moveTo>
                  <a:pt x="4769485" y="4486910"/>
                </a:moveTo>
                <a:lnTo>
                  <a:pt x="4750435" y="4486910"/>
                </a:lnTo>
                <a:lnTo>
                  <a:pt x="4750435" y="4467860"/>
                </a:lnTo>
                <a:lnTo>
                  <a:pt x="4769485" y="4467860"/>
                </a:lnTo>
                <a:lnTo>
                  <a:pt x="4769485" y="4486910"/>
                </a:lnTo>
                <a:close/>
              </a:path>
              <a:path w="10027920" h="4486910">
                <a:moveTo>
                  <a:pt x="4731385" y="4486910"/>
                </a:moveTo>
                <a:lnTo>
                  <a:pt x="4712335" y="4486910"/>
                </a:lnTo>
                <a:lnTo>
                  <a:pt x="4712335" y="4467860"/>
                </a:lnTo>
                <a:lnTo>
                  <a:pt x="4731385" y="4467860"/>
                </a:lnTo>
                <a:lnTo>
                  <a:pt x="4731385" y="4486910"/>
                </a:lnTo>
                <a:close/>
              </a:path>
              <a:path w="10027920" h="4486910">
                <a:moveTo>
                  <a:pt x="4693285" y="4486910"/>
                </a:moveTo>
                <a:lnTo>
                  <a:pt x="4674235" y="4486910"/>
                </a:lnTo>
                <a:lnTo>
                  <a:pt x="4674235" y="4467860"/>
                </a:lnTo>
                <a:lnTo>
                  <a:pt x="4693285" y="4467860"/>
                </a:lnTo>
                <a:lnTo>
                  <a:pt x="4693285" y="4486910"/>
                </a:lnTo>
                <a:close/>
              </a:path>
              <a:path w="10027920" h="4486910">
                <a:moveTo>
                  <a:pt x="4655185" y="4486910"/>
                </a:moveTo>
                <a:lnTo>
                  <a:pt x="4636135" y="4486910"/>
                </a:lnTo>
                <a:lnTo>
                  <a:pt x="4636135" y="4467860"/>
                </a:lnTo>
                <a:lnTo>
                  <a:pt x="4655185" y="4467860"/>
                </a:lnTo>
                <a:lnTo>
                  <a:pt x="4655185" y="4486910"/>
                </a:lnTo>
                <a:close/>
              </a:path>
              <a:path w="10027920" h="4486910">
                <a:moveTo>
                  <a:pt x="4617085" y="4486910"/>
                </a:moveTo>
                <a:lnTo>
                  <a:pt x="4598035" y="4486910"/>
                </a:lnTo>
                <a:lnTo>
                  <a:pt x="4598035" y="4467860"/>
                </a:lnTo>
                <a:lnTo>
                  <a:pt x="4617085" y="4467860"/>
                </a:lnTo>
                <a:lnTo>
                  <a:pt x="4617085" y="4486910"/>
                </a:lnTo>
                <a:close/>
              </a:path>
              <a:path w="10027920" h="4486910">
                <a:moveTo>
                  <a:pt x="4578985" y="4486910"/>
                </a:moveTo>
                <a:lnTo>
                  <a:pt x="4559935" y="4486910"/>
                </a:lnTo>
                <a:lnTo>
                  <a:pt x="4559935" y="4467860"/>
                </a:lnTo>
                <a:lnTo>
                  <a:pt x="4578985" y="4467860"/>
                </a:lnTo>
                <a:lnTo>
                  <a:pt x="4578985" y="4486910"/>
                </a:lnTo>
                <a:close/>
              </a:path>
              <a:path w="10027920" h="4486910">
                <a:moveTo>
                  <a:pt x="4540885" y="4486910"/>
                </a:moveTo>
                <a:lnTo>
                  <a:pt x="4521835" y="4486910"/>
                </a:lnTo>
                <a:lnTo>
                  <a:pt x="4521835" y="4467860"/>
                </a:lnTo>
                <a:lnTo>
                  <a:pt x="4540885" y="4467860"/>
                </a:lnTo>
                <a:lnTo>
                  <a:pt x="4540885" y="4486910"/>
                </a:lnTo>
                <a:close/>
              </a:path>
              <a:path w="10027920" h="4486910">
                <a:moveTo>
                  <a:pt x="4502785" y="4486910"/>
                </a:moveTo>
                <a:lnTo>
                  <a:pt x="4483735" y="4486910"/>
                </a:lnTo>
                <a:lnTo>
                  <a:pt x="4483735" y="4467860"/>
                </a:lnTo>
                <a:lnTo>
                  <a:pt x="4502785" y="4467860"/>
                </a:lnTo>
                <a:lnTo>
                  <a:pt x="4502785" y="4486910"/>
                </a:lnTo>
                <a:close/>
              </a:path>
              <a:path w="10027920" h="4486910">
                <a:moveTo>
                  <a:pt x="4464685" y="4486910"/>
                </a:moveTo>
                <a:lnTo>
                  <a:pt x="4445635" y="4486910"/>
                </a:lnTo>
                <a:lnTo>
                  <a:pt x="4445635" y="4467860"/>
                </a:lnTo>
                <a:lnTo>
                  <a:pt x="4464685" y="4467860"/>
                </a:lnTo>
                <a:lnTo>
                  <a:pt x="4464685" y="4486910"/>
                </a:lnTo>
                <a:close/>
              </a:path>
              <a:path w="10027920" h="4486910">
                <a:moveTo>
                  <a:pt x="4426585" y="4486910"/>
                </a:moveTo>
                <a:lnTo>
                  <a:pt x="4407535" y="4486910"/>
                </a:lnTo>
                <a:lnTo>
                  <a:pt x="4407535" y="4467860"/>
                </a:lnTo>
                <a:lnTo>
                  <a:pt x="4426585" y="4467860"/>
                </a:lnTo>
                <a:lnTo>
                  <a:pt x="4426585" y="4486910"/>
                </a:lnTo>
                <a:close/>
              </a:path>
              <a:path w="10027920" h="4486910">
                <a:moveTo>
                  <a:pt x="4388485" y="4486910"/>
                </a:moveTo>
                <a:lnTo>
                  <a:pt x="4369435" y="4486910"/>
                </a:lnTo>
                <a:lnTo>
                  <a:pt x="4369435" y="4467860"/>
                </a:lnTo>
                <a:lnTo>
                  <a:pt x="4388485" y="4467860"/>
                </a:lnTo>
                <a:lnTo>
                  <a:pt x="4388485" y="4486910"/>
                </a:lnTo>
                <a:close/>
              </a:path>
              <a:path w="10027920" h="4486910">
                <a:moveTo>
                  <a:pt x="4350385" y="4486910"/>
                </a:moveTo>
                <a:lnTo>
                  <a:pt x="4331335" y="4486910"/>
                </a:lnTo>
                <a:lnTo>
                  <a:pt x="4331335" y="4467860"/>
                </a:lnTo>
                <a:lnTo>
                  <a:pt x="4350385" y="4467860"/>
                </a:lnTo>
                <a:lnTo>
                  <a:pt x="4350385" y="4486910"/>
                </a:lnTo>
                <a:close/>
              </a:path>
              <a:path w="10027920" h="4486910">
                <a:moveTo>
                  <a:pt x="4312285" y="4486910"/>
                </a:moveTo>
                <a:lnTo>
                  <a:pt x="4293235" y="4486910"/>
                </a:lnTo>
                <a:lnTo>
                  <a:pt x="4293235" y="4467860"/>
                </a:lnTo>
                <a:lnTo>
                  <a:pt x="4312285" y="4467860"/>
                </a:lnTo>
                <a:lnTo>
                  <a:pt x="4312285" y="4486910"/>
                </a:lnTo>
                <a:close/>
              </a:path>
              <a:path w="10027920" h="4486910">
                <a:moveTo>
                  <a:pt x="4274185" y="4486910"/>
                </a:moveTo>
                <a:lnTo>
                  <a:pt x="4255135" y="4486910"/>
                </a:lnTo>
                <a:lnTo>
                  <a:pt x="4255135" y="4467860"/>
                </a:lnTo>
                <a:lnTo>
                  <a:pt x="4274185" y="4467860"/>
                </a:lnTo>
                <a:lnTo>
                  <a:pt x="4274185" y="4486910"/>
                </a:lnTo>
                <a:close/>
              </a:path>
              <a:path w="10027920" h="4486910">
                <a:moveTo>
                  <a:pt x="4236085" y="4486910"/>
                </a:moveTo>
                <a:lnTo>
                  <a:pt x="4217035" y="4486910"/>
                </a:lnTo>
                <a:lnTo>
                  <a:pt x="4217035" y="4467860"/>
                </a:lnTo>
                <a:lnTo>
                  <a:pt x="4236085" y="4467860"/>
                </a:lnTo>
                <a:lnTo>
                  <a:pt x="4236085" y="4486910"/>
                </a:lnTo>
                <a:close/>
              </a:path>
              <a:path w="10027920" h="4486910">
                <a:moveTo>
                  <a:pt x="4197985" y="4486910"/>
                </a:moveTo>
                <a:lnTo>
                  <a:pt x="4178935" y="4486910"/>
                </a:lnTo>
                <a:lnTo>
                  <a:pt x="4178935" y="4467860"/>
                </a:lnTo>
                <a:lnTo>
                  <a:pt x="4197985" y="4467860"/>
                </a:lnTo>
                <a:lnTo>
                  <a:pt x="4197985" y="4486910"/>
                </a:lnTo>
                <a:close/>
              </a:path>
              <a:path w="10027920" h="4486910">
                <a:moveTo>
                  <a:pt x="4159885" y="4486910"/>
                </a:moveTo>
                <a:lnTo>
                  <a:pt x="4140835" y="4486910"/>
                </a:lnTo>
                <a:lnTo>
                  <a:pt x="4140835" y="4467860"/>
                </a:lnTo>
                <a:lnTo>
                  <a:pt x="4159885" y="4467860"/>
                </a:lnTo>
                <a:lnTo>
                  <a:pt x="4159885" y="4486910"/>
                </a:lnTo>
                <a:close/>
              </a:path>
              <a:path w="10027920" h="4486910">
                <a:moveTo>
                  <a:pt x="4121785" y="4486910"/>
                </a:moveTo>
                <a:lnTo>
                  <a:pt x="4102735" y="4486910"/>
                </a:lnTo>
                <a:lnTo>
                  <a:pt x="4102735" y="4467860"/>
                </a:lnTo>
                <a:lnTo>
                  <a:pt x="4121785" y="4467860"/>
                </a:lnTo>
                <a:lnTo>
                  <a:pt x="4121785" y="4486910"/>
                </a:lnTo>
                <a:close/>
              </a:path>
              <a:path w="10027920" h="4486910">
                <a:moveTo>
                  <a:pt x="4083685" y="4486910"/>
                </a:moveTo>
                <a:lnTo>
                  <a:pt x="4064635" y="4486910"/>
                </a:lnTo>
                <a:lnTo>
                  <a:pt x="4064635" y="4467860"/>
                </a:lnTo>
                <a:lnTo>
                  <a:pt x="4083685" y="4467860"/>
                </a:lnTo>
                <a:lnTo>
                  <a:pt x="4083685" y="4486910"/>
                </a:lnTo>
                <a:close/>
              </a:path>
              <a:path w="10027920" h="4486910">
                <a:moveTo>
                  <a:pt x="4045585" y="4486910"/>
                </a:moveTo>
                <a:lnTo>
                  <a:pt x="4026535" y="4486910"/>
                </a:lnTo>
                <a:lnTo>
                  <a:pt x="4026535" y="4467860"/>
                </a:lnTo>
                <a:lnTo>
                  <a:pt x="4045585" y="4467860"/>
                </a:lnTo>
                <a:lnTo>
                  <a:pt x="4045585" y="4486910"/>
                </a:lnTo>
                <a:close/>
              </a:path>
              <a:path w="10027920" h="4486910">
                <a:moveTo>
                  <a:pt x="4007485" y="4486910"/>
                </a:moveTo>
                <a:lnTo>
                  <a:pt x="3988435" y="4486910"/>
                </a:lnTo>
                <a:lnTo>
                  <a:pt x="3988435" y="4467860"/>
                </a:lnTo>
                <a:lnTo>
                  <a:pt x="4007485" y="4467860"/>
                </a:lnTo>
                <a:lnTo>
                  <a:pt x="4007485" y="4486910"/>
                </a:lnTo>
                <a:close/>
              </a:path>
              <a:path w="10027920" h="4486910">
                <a:moveTo>
                  <a:pt x="3969385" y="4486910"/>
                </a:moveTo>
                <a:lnTo>
                  <a:pt x="3950335" y="4486910"/>
                </a:lnTo>
                <a:lnTo>
                  <a:pt x="3950335" y="4467860"/>
                </a:lnTo>
                <a:lnTo>
                  <a:pt x="3969385" y="4467860"/>
                </a:lnTo>
                <a:lnTo>
                  <a:pt x="3969385" y="4486910"/>
                </a:lnTo>
                <a:close/>
              </a:path>
              <a:path w="10027920" h="4486910">
                <a:moveTo>
                  <a:pt x="3931285" y="4486910"/>
                </a:moveTo>
                <a:lnTo>
                  <a:pt x="3912235" y="4486910"/>
                </a:lnTo>
                <a:lnTo>
                  <a:pt x="3912235" y="4467860"/>
                </a:lnTo>
                <a:lnTo>
                  <a:pt x="3931285" y="4467860"/>
                </a:lnTo>
                <a:lnTo>
                  <a:pt x="3931285" y="4486910"/>
                </a:lnTo>
                <a:close/>
              </a:path>
              <a:path w="10027920" h="4486910">
                <a:moveTo>
                  <a:pt x="3893185" y="4486910"/>
                </a:moveTo>
                <a:lnTo>
                  <a:pt x="3874135" y="4486910"/>
                </a:lnTo>
                <a:lnTo>
                  <a:pt x="3874135" y="4467860"/>
                </a:lnTo>
                <a:lnTo>
                  <a:pt x="3893185" y="4467860"/>
                </a:lnTo>
                <a:lnTo>
                  <a:pt x="3893185" y="4486910"/>
                </a:lnTo>
                <a:close/>
              </a:path>
              <a:path w="10027920" h="4486910">
                <a:moveTo>
                  <a:pt x="3855085" y="4486910"/>
                </a:moveTo>
                <a:lnTo>
                  <a:pt x="3836035" y="4486910"/>
                </a:lnTo>
                <a:lnTo>
                  <a:pt x="3836035" y="4467860"/>
                </a:lnTo>
                <a:lnTo>
                  <a:pt x="3855085" y="4467860"/>
                </a:lnTo>
                <a:lnTo>
                  <a:pt x="3855085" y="4486910"/>
                </a:lnTo>
                <a:close/>
              </a:path>
              <a:path w="10027920" h="4486910">
                <a:moveTo>
                  <a:pt x="3816985" y="4486910"/>
                </a:moveTo>
                <a:lnTo>
                  <a:pt x="3797935" y="4486910"/>
                </a:lnTo>
                <a:lnTo>
                  <a:pt x="3797935" y="4467860"/>
                </a:lnTo>
                <a:lnTo>
                  <a:pt x="3816985" y="4467860"/>
                </a:lnTo>
                <a:lnTo>
                  <a:pt x="3816985" y="4486910"/>
                </a:lnTo>
                <a:close/>
              </a:path>
              <a:path w="10027920" h="4486910">
                <a:moveTo>
                  <a:pt x="3778885" y="4486910"/>
                </a:moveTo>
                <a:lnTo>
                  <a:pt x="3759835" y="4486910"/>
                </a:lnTo>
                <a:lnTo>
                  <a:pt x="3759835" y="4467860"/>
                </a:lnTo>
                <a:lnTo>
                  <a:pt x="3778885" y="4467860"/>
                </a:lnTo>
                <a:lnTo>
                  <a:pt x="3778885" y="4486910"/>
                </a:lnTo>
                <a:close/>
              </a:path>
              <a:path w="10027920" h="4486910">
                <a:moveTo>
                  <a:pt x="3740785" y="4486910"/>
                </a:moveTo>
                <a:lnTo>
                  <a:pt x="3721735" y="4486910"/>
                </a:lnTo>
                <a:lnTo>
                  <a:pt x="3721735" y="4467860"/>
                </a:lnTo>
                <a:lnTo>
                  <a:pt x="3740785" y="4467860"/>
                </a:lnTo>
                <a:lnTo>
                  <a:pt x="3740785" y="4486910"/>
                </a:lnTo>
                <a:close/>
              </a:path>
              <a:path w="10027920" h="4486910">
                <a:moveTo>
                  <a:pt x="3702685" y="4486910"/>
                </a:moveTo>
                <a:lnTo>
                  <a:pt x="3683635" y="4486910"/>
                </a:lnTo>
                <a:lnTo>
                  <a:pt x="3683635" y="4467860"/>
                </a:lnTo>
                <a:lnTo>
                  <a:pt x="3702685" y="4467860"/>
                </a:lnTo>
                <a:lnTo>
                  <a:pt x="3702685" y="4486910"/>
                </a:lnTo>
                <a:close/>
              </a:path>
              <a:path w="10027920" h="4486910">
                <a:moveTo>
                  <a:pt x="3664585" y="4486910"/>
                </a:moveTo>
                <a:lnTo>
                  <a:pt x="3645535" y="4486910"/>
                </a:lnTo>
                <a:lnTo>
                  <a:pt x="3645535" y="4467860"/>
                </a:lnTo>
                <a:lnTo>
                  <a:pt x="3664585" y="4467860"/>
                </a:lnTo>
                <a:lnTo>
                  <a:pt x="3664585" y="4486910"/>
                </a:lnTo>
                <a:close/>
              </a:path>
              <a:path w="10027920" h="4486910">
                <a:moveTo>
                  <a:pt x="3626485" y="4486910"/>
                </a:moveTo>
                <a:lnTo>
                  <a:pt x="3607435" y="4486910"/>
                </a:lnTo>
                <a:lnTo>
                  <a:pt x="3607435" y="4467860"/>
                </a:lnTo>
                <a:lnTo>
                  <a:pt x="3626485" y="4467860"/>
                </a:lnTo>
                <a:lnTo>
                  <a:pt x="3626485" y="4486910"/>
                </a:lnTo>
                <a:close/>
              </a:path>
              <a:path w="10027920" h="4486910">
                <a:moveTo>
                  <a:pt x="3588385" y="4486910"/>
                </a:moveTo>
                <a:lnTo>
                  <a:pt x="3569335" y="4486910"/>
                </a:lnTo>
                <a:lnTo>
                  <a:pt x="3569335" y="4467860"/>
                </a:lnTo>
                <a:lnTo>
                  <a:pt x="3588385" y="4467860"/>
                </a:lnTo>
                <a:lnTo>
                  <a:pt x="3588385" y="4486910"/>
                </a:lnTo>
                <a:close/>
              </a:path>
              <a:path w="10027920" h="4486910">
                <a:moveTo>
                  <a:pt x="3550285" y="4486910"/>
                </a:moveTo>
                <a:lnTo>
                  <a:pt x="3531235" y="4486910"/>
                </a:lnTo>
                <a:lnTo>
                  <a:pt x="3531235" y="4467860"/>
                </a:lnTo>
                <a:lnTo>
                  <a:pt x="3550285" y="4467860"/>
                </a:lnTo>
                <a:lnTo>
                  <a:pt x="3550285" y="4486910"/>
                </a:lnTo>
                <a:close/>
              </a:path>
              <a:path w="10027920" h="4486910">
                <a:moveTo>
                  <a:pt x="3512185" y="4486910"/>
                </a:moveTo>
                <a:lnTo>
                  <a:pt x="3493135" y="4486910"/>
                </a:lnTo>
                <a:lnTo>
                  <a:pt x="3493135" y="4467860"/>
                </a:lnTo>
                <a:lnTo>
                  <a:pt x="3512185" y="4467860"/>
                </a:lnTo>
                <a:lnTo>
                  <a:pt x="3512185" y="4486910"/>
                </a:lnTo>
                <a:close/>
              </a:path>
              <a:path w="10027920" h="4486910">
                <a:moveTo>
                  <a:pt x="3474085" y="4486910"/>
                </a:moveTo>
                <a:lnTo>
                  <a:pt x="3455035" y="4486910"/>
                </a:lnTo>
                <a:lnTo>
                  <a:pt x="3455035" y="4467860"/>
                </a:lnTo>
                <a:lnTo>
                  <a:pt x="3474085" y="4467860"/>
                </a:lnTo>
                <a:lnTo>
                  <a:pt x="3474085" y="4486910"/>
                </a:lnTo>
                <a:close/>
              </a:path>
              <a:path w="10027920" h="4486910">
                <a:moveTo>
                  <a:pt x="3435985" y="4486910"/>
                </a:moveTo>
                <a:lnTo>
                  <a:pt x="3416935" y="4486910"/>
                </a:lnTo>
                <a:lnTo>
                  <a:pt x="3416935" y="4467860"/>
                </a:lnTo>
                <a:lnTo>
                  <a:pt x="3435985" y="4467860"/>
                </a:lnTo>
                <a:lnTo>
                  <a:pt x="3435985" y="4486910"/>
                </a:lnTo>
                <a:close/>
              </a:path>
              <a:path w="10027920" h="4486910">
                <a:moveTo>
                  <a:pt x="3397885" y="4486910"/>
                </a:moveTo>
                <a:lnTo>
                  <a:pt x="3378835" y="4486910"/>
                </a:lnTo>
                <a:lnTo>
                  <a:pt x="3378835" y="4467860"/>
                </a:lnTo>
                <a:lnTo>
                  <a:pt x="3397885" y="4467860"/>
                </a:lnTo>
                <a:lnTo>
                  <a:pt x="3397885" y="4486910"/>
                </a:lnTo>
                <a:close/>
              </a:path>
              <a:path w="10027920" h="4486910">
                <a:moveTo>
                  <a:pt x="3359785" y="4486910"/>
                </a:moveTo>
                <a:lnTo>
                  <a:pt x="3340735" y="4486910"/>
                </a:lnTo>
                <a:lnTo>
                  <a:pt x="3340735" y="4467860"/>
                </a:lnTo>
                <a:lnTo>
                  <a:pt x="3359785" y="4467860"/>
                </a:lnTo>
                <a:lnTo>
                  <a:pt x="3359785" y="4486910"/>
                </a:lnTo>
                <a:close/>
              </a:path>
              <a:path w="10027920" h="4486910">
                <a:moveTo>
                  <a:pt x="3321685" y="4486910"/>
                </a:moveTo>
                <a:lnTo>
                  <a:pt x="3302635" y="4486910"/>
                </a:lnTo>
                <a:lnTo>
                  <a:pt x="3302635" y="4467860"/>
                </a:lnTo>
                <a:lnTo>
                  <a:pt x="3321685" y="4467860"/>
                </a:lnTo>
                <a:lnTo>
                  <a:pt x="3321685" y="4486910"/>
                </a:lnTo>
                <a:close/>
              </a:path>
              <a:path w="10027920" h="4486910">
                <a:moveTo>
                  <a:pt x="3283585" y="4486910"/>
                </a:moveTo>
                <a:lnTo>
                  <a:pt x="3264535" y="4486910"/>
                </a:lnTo>
                <a:lnTo>
                  <a:pt x="3264535" y="4467860"/>
                </a:lnTo>
                <a:lnTo>
                  <a:pt x="3283585" y="4467860"/>
                </a:lnTo>
                <a:lnTo>
                  <a:pt x="3283585" y="4486910"/>
                </a:lnTo>
                <a:close/>
              </a:path>
              <a:path w="10027920" h="4486910">
                <a:moveTo>
                  <a:pt x="3245485" y="4486910"/>
                </a:moveTo>
                <a:lnTo>
                  <a:pt x="3226435" y="4486910"/>
                </a:lnTo>
                <a:lnTo>
                  <a:pt x="3226435" y="4467860"/>
                </a:lnTo>
                <a:lnTo>
                  <a:pt x="3245485" y="4467860"/>
                </a:lnTo>
                <a:lnTo>
                  <a:pt x="3245485" y="4486910"/>
                </a:lnTo>
                <a:close/>
              </a:path>
              <a:path w="10027920" h="4486910">
                <a:moveTo>
                  <a:pt x="3207385" y="4486910"/>
                </a:moveTo>
                <a:lnTo>
                  <a:pt x="3188335" y="4486910"/>
                </a:lnTo>
                <a:lnTo>
                  <a:pt x="3188335" y="4467860"/>
                </a:lnTo>
                <a:lnTo>
                  <a:pt x="3207385" y="4467860"/>
                </a:lnTo>
                <a:lnTo>
                  <a:pt x="3207385" y="4486910"/>
                </a:lnTo>
                <a:close/>
              </a:path>
              <a:path w="10027920" h="4486910">
                <a:moveTo>
                  <a:pt x="3169285" y="4486910"/>
                </a:moveTo>
                <a:lnTo>
                  <a:pt x="3150235" y="4486910"/>
                </a:lnTo>
                <a:lnTo>
                  <a:pt x="3150235" y="4467860"/>
                </a:lnTo>
                <a:lnTo>
                  <a:pt x="3169285" y="4467860"/>
                </a:lnTo>
                <a:lnTo>
                  <a:pt x="3169285" y="4486910"/>
                </a:lnTo>
                <a:close/>
              </a:path>
              <a:path w="10027920" h="4486910">
                <a:moveTo>
                  <a:pt x="3131185" y="4486910"/>
                </a:moveTo>
                <a:lnTo>
                  <a:pt x="3112135" y="4486910"/>
                </a:lnTo>
                <a:lnTo>
                  <a:pt x="3112135" y="4467860"/>
                </a:lnTo>
                <a:lnTo>
                  <a:pt x="3131185" y="4467860"/>
                </a:lnTo>
                <a:lnTo>
                  <a:pt x="3131185" y="4486910"/>
                </a:lnTo>
                <a:close/>
              </a:path>
              <a:path w="10027920" h="4486910">
                <a:moveTo>
                  <a:pt x="3093085" y="4486910"/>
                </a:moveTo>
                <a:lnTo>
                  <a:pt x="3074035" y="4486910"/>
                </a:lnTo>
                <a:lnTo>
                  <a:pt x="3074035" y="4467860"/>
                </a:lnTo>
                <a:lnTo>
                  <a:pt x="3093085" y="4467860"/>
                </a:lnTo>
                <a:lnTo>
                  <a:pt x="3093085" y="4486910"/>
                </a:lnTo>
                <a:close/>
              </a:path>
              <a:path w="10027920" h="4486910">
                <a:moveTo>
                  <a:pt x="3054985" y="4486910"/>
                </a:moveTo>
                <a:lnTo>
                  <a:pt x="3035935" y="4486910"/>
                </a:lnTo>
                <a:lnTo>
                  <a:pt x="3035935" y="4467860"/>
                </a:lnTo>
                <a:lnTo>
                  <a:pt x="3054985" y="4467860"/>
                </a:lnTo>
                <a:lnTo>
                  <a:pt x="3054985" y="4486910"/>
                </a:lnTo>
                <a:close/>
              </a:path>
              <a:path w="10027920" h="4486910">
                <a:moveTo>
                  <a:pt x="3016885" y="4486910"/>
                </a:moveTo>
                <a:lnTo>
                  <a:pt x="2997835" y="4486910"/>
                </a:lnTo>
                <a:lnTo>
                  <a:pt x="2997835" y="4467860"/>
                </a:lnTo>
                <a:lnTo>
                  <a:pt x="3016885" y="4467860"/>
                </a:lnTo>
                <a:lnTo>
                  <a:pt x="3016885" y="4486910"/>
                </a:lnTo>
                <a:close/>
              </a:path>
              <a:path w="10027920" h="4486910">
                <a:moveTo>
                  <a:pt x="2978785" y="4486910"/>
                </a:moveTo>
                <a:lnTo>
                  <a:pt x="2959735" y="4486910"/>
                </a:lnTo>
                <a:lnTo>
                  <a:pt x="2959735" y="4467860"/>
                </a:lnTo>
                <a:lnTo>
                  <a:pt x="2978785" y="4467860"/>
                </a:lnTo>
                <a:lnTo>
                  <a:pt x="2978785" y="4486910"/>
                </a:lnTo>
                <a:close/>
              </a:path>
              <a:path w="10027920" h="4486910">
                <a:moveTo>
                  <a:pt x="2940685" y="4486910"/>
                </a:moveTo>
                <a:lnTo>
                  <a:pt x="2921635" y="4486910"/>
                </a:lnTo>
                <a:lnTo>
                  <a:pt x="2921635" y="4467860"/>
                </a:lnTo>
                <a:lnTo>
                  <a:pt x="2940685" y="4467860"/>
                </a:lnTo>
                <a:lnTo>
                  <a:pt x="2940685" y="4486910"/>
                </a:lnTo>
                <a:close/>
              </a:path>
              <a:path w="10027920" h="4486910">
                <a:moveTo>
                  <a:pt x="2902585" y="4486910"/>
                </a:moveTo>
                <a:lnTo>
                  <a:pt x="2883535" y="4486910"/>
                </a:lnTo>
                <a:lnTo>
                  <a:pt x="2883535" y="4467860"/>
                </a:lnTo>
                <a:lnTo>
                  <a:pt x="2902585" y="4467860"/>
                </a:lnTo>
                <a:lnTo>
                  <a:pt x="2902585" y="4486910"/>
                </a:lnTo>
                <a:close/>
              </a:path>
              <a:path w="10027920" h="4486910">
                <a:moveTo>
                  <a:pt x="2864485" y="4486910"/>
                </a:moveTo>
                <a:lnTo>
                  <a:pt x="2845435" y="4486910"/>
                </a:lnTo>
                <a:lnTo>
                  <a:pt x="2845435" y="4467860"/>
                </a:lnTo>
                <a:lnTo>
                  <a:pt x="2864485" y="4467860"/>
                </a:lnTo>
                <a:lnTo>
                  <a:pt x="2864485" y="4486910"/>
                </a:lnTo>
                <a:close/>
              </a:path>
              <a:path w="10027920" h="4486910">
                <a:moveTo>
                  <a:pt x="2826385" y="4486910"/>
                </a:moveTo>
                <a:lnTo>
                  <a:pt x="2807335" y="4486910"/>
                </a:lnTo>
                <a:lnTo>
                  <a:pt x="2807335" y="4467860"/>
                </a:lnTo>
                <a:lnTo>
                  <a:pt x="2826385" y="4467860"/>
                </a:lnTo>
                <a:lnTo>
                  <a:pt x="2826385" y="4486910"/>
                </a:lnTo>
                <a:close/>
              </a:path>
              <a:path w="10027920" h="4486910">
                <a:moveTo>
                  <a:pt x="2788285" y="4486910"/>
                </a:moveTo>
                <a:lnTo>
                  <a:pt x="2769235" y="4486910"/>
                </a:lnTo>
                <a:lnTo>
                  <a:pt x="2769235" y="4467860"/>
                </a:lnTo>
                <a:lnTo>
                  <a:pt x="2788285" y="4467860"/>
                </a:lnTo>
                <a:lnTo>
                  <a:pt x="2788285" y="4486910"/>
                </a:lnTo>
                <a:close/>
              </a:path>
              <a:path w="10027920" h="4486910">
                <a:moveTo>
                  <a:pt x="2750185" y="4486910"/>
                </a:moveTo>
                <a:lnTo>
                  <a:pt x="2731135" y="4486910"/>
                </a:lnTo>
                <a:lnTo>
                  <a:pt x="2731135" y="4467860"/>
                </a:lnTo>
                <a:lnTo>
                  <a:pt x="2750185" y="4467860"/>
                </a:lnTo>
                <a:lnTo>
                  <a:pt x="2750185" y="4486910"/>
                </a:lnTo>
                <a:close/>
              </a:path>
              <a:path w="10027920" h="4486910">
                <a:moveTo>
                  <a:pt x="2712085" y="4486910"/>
                </a:moveTo>
                <a:lnTo>
                  <a:pt x="2693035" y="4486910"/>
                </a:lnTo>
                <a:lnTo>
                  <a:pt x="2693035" y="4467860"/>
                </a:lnTo>
                <a:lnTo>
                  <a:pt x="2712085" y="4467860"/>
                </a:lnTo>
                <a:lnTo>
                  <a:pt x="2712085" y="4486910"/>
                </a:lnTo>
                <a:close/>
              </a:path>
              <a:path w="10027920" h="4486910">
                <a:moveTo>
                  <a:pt x="2673985" y="4486910"/>
                </a:moveTo>
                <a:lnTo>
                  <a:pt x="2654935" y="4486910"/>
                </a:lnTo>
                <a:lnTo>
                  <a:pt x="2654935" y="4467860"/>
                </a:lnTo>
                <a:lnTo>
                  <a:pt x="2673985" y="4467860"/>
                </a:lnTo>
                <a:lnTo>
                  <a:pt x="2673985" y="4486910"/>
                </a:lnTo>
                <a:close/>
              </a:path>
              <a:path w="10027920" h="4486910">
                <a:moveTo>
                  <a:pt x="2635885" y="4486910"/>
                </a:moveTo>
                <a:lnTo>
                  <a:pt x="2616835" y="4486910"/>
                </a:lnTo>
                <a:lnTo>
                  <a:pt x="2616835" y="4467860"/>
                </a:lnTo>
                <a:lnTo>
                  <a:pt x="2635885" y="4467860"/>
                </a:lnTo>
                <a:lnTo>
                  <a:pt x="2635885" y="4486910"/>
                </a:lnTo>
                <a:close/>
              </a:path>
              <a:path w="10027920" h="4486910">
                <a:moveTo>
                  <a:pt x="2597785" y="4486910"/>
                </a:moveTo>
                <a:lnTo>
                  <a:pt x="2578735" y="4486910"/>
                </a:lnTo>
                <a:lnTo>
                  <a:pt x="2578735" y="4467860"/>
                </a:lnTo>
                <a:lnTo>
                  <a:pt x="2597785" y="4467860"/>
                </a:lnTo>
                <a:lnTo>
                  <a:pt x="2597785" y="4486910"/>
                </a:lnTo>
                <a:close/>
              </a:path>
              <a:path w="10027920" h="4486910">
                <a:moveTo>
                  <a:pt x="2559685" y="4486910"/>
                </a:moveTo>
                <a:lnTo>
                  <a:pt x="2540635" y="4486910"/>
                </a:lnTo>
                <a:lnTo>
                  <a:pt x="2540635" y="4467860"/>
                </a:lnTo>
                <a:lnTo>
                  <a:pt x="2559685" y="4467860"/>
                </a:lnTo>
                <a:lnTo>
                  <a:pt x="2559685" y="4486910"/>
                </a:lnTo>
                <a:close/>
              </a:path>
              <a:path w="10027920" h="4486910">
                <a:moveTo>
                  <a:pt x="2521585" y="4486910"/>
                </a:moveTo>
                <a:lnTo>
                  <a:pt x="2502535" y="4486910"/>
                </a:lnTo>
                <a:lnTo>
                  <a:pt x="2502535" y="4467860"/>
                </a:lnTo>
                <a:lnTo>
                  <a:pt x="2521585" y="4467860"/>
                </a:lnTo>
                <a:lnTo>
                  <a:pt x="2521585" y="4486910"/>
                </a:lnTo>
                <a:close/>
              </a:path>
              <a:path w="10027920" h="4486910">
                <a:moveTo>
                  <a:pt x="2483485" y="4486910"/>
                </a:moveTo>
                <a:lnTo>
                  <a:pt x="2464435" y="4486910"/>
                </a:lnTo>
                <a:lnTo>
                  <a:pt x="2464435" y="4467860"/>
                </a:lnTo>
                <a:lnTo>
                  <a:pt x="2483485" y="4467860"/>
                </a:lnTo>
                <a:lnTo>
                  <a:pt x="2483485" y="4486910"/>
                </a:lnTo>
                <a:close/>
              </a:path>
              <a:path w="10027920" h="4486910">
                <a:moveTo>
                  <a:pt x="2445385" y="4486910"/>
                </a:moveTo>
                <a:lnTo>
                  <a:pt x="2426335" y="4486910"/>
                </a:lnTo>
                <a:lnTo>
                  <a:pt x="2426335" y="4467860"/>
                </a:lnTo>
                <a:lnTo>
                  <a:pt x="2445385" y="4467860"/>
                </a:lnTo>
                <a:lnTo>
                  <a:pt x="2445385" y="4486910"/>
                </a:lnTo>
                <a:close/>
              </a:path>
              <a:path w="10027920" h="4486910">
                <a:moveTo>
                  <a:pt x="2407285" y="4486910"/>
                </a:moveTo>
                <a:lnTo>
                  <a:pt x="2388235" y="4486910"/>
                </a:lnTo>
                <a:lnTo>
                  <a:pt x="2388235" y="4467860"/>
                </a:lnTo>
                <a:lnTo>
                  <a:pt x="2407285" y="4467860"/>
                </a:lnTo>
                <a:lnTo>
                  <a:pt x="2407285" y="4486910"/>
                </a:lnTo>
                <a:close/>
              </a:path>
              <a:path w="10027920" h="4486910">
                <a:moveTo>
                  <a:pt x="2369185" y="4486910"/>
                </a:moveTo>
                <a:lnTo>
                  <a:pt x="2350135" y="4486910"/>
                </a:lnTo>
                <a:lnTo>
                  <a:pt x="2350135" y="4467860"/>
                </a:lnTo>
                <a:lnTo>
                  <a:pt x="2369185" y="4467860"/>
                </a:lnTo>
                <a:lnTo>
                  <a:pt x="2369185" y="4486910"/>
                </a:lnTo>
                <a:close/>
              </a:path>
              <a:path w="10027920" h="4486910">
                <a:moveTo>
                  <a:pt x="2331085" y="4486910"/>
                </a:moveTo>
                <a:lnTo>
                  <a:pt x="2312035" y="4486910"/>
                </a:lnTo>
                <a:lnTo>
                  <a:pt x="2312035" y="4467860"/>
                </a:lnTo>
                <a:lnTo>
                  <a:pt x="2331085" y="4467860"/>
                </a:lnTo>
                <a:lnTo>
                  <a:pt x="2331085" y="4486910"/>
                </a:lnTo>
                <a:close/>
              </a:path>
              <a:path w="10027920" h="4486910">
                <a:moveTo>
                  <a:pt x="2292985" y="4486910"/>
                </a:moveTo>
                <a:lnTo>
                  <a:pt x="2273935" y="4486910"/>
                </a:lnTo>
                <a:lnTo>
                  <a:pt x="2273935" y="4467860"/>
                </a:lnTo>
                <a:lnTo>
                  <a:pt x="2292985" y="4467860"/>
                </a:lnTo>
                <a:lnTo>
                  <a:pt x="2292985" y="4486910"/>
                </a:lnTo>
                <a:close/>
              </a:path>
              <a:path w="10027920" h="4486910">
                <a:moveTo>
                  <a:pt x="2254885" y="4486910"/>
                </a:moveTo>
                <a:lnTo>
                  <a:pt x="2235835" y="4486910"/>
                </a:lnTo>
                <a:lnTo>
                  <a:pt x="2235835" y="4467860"/>
                </a:lnTo>
                <a:lnTo>
                  <a:pt x="2254885" y="4467860"/>
                </a:lnTo>
                <a:lnTo>
                  <a:pt x="2254885" y="4486910"/>
                </a:lnTo>
                <a:close/>
              </a:path>
              <a:path w="10027920" h="4486910">
                <a:moveTo>
                  <a:pt x="2216785" y="4486910"/>
                </a:moveTo>
                <a:lnTo>
                  <a:pt x="2197735" y="4486910"/>
                </a:lnTo>
                <a:lnTo>
                  <a:pt x="2197735" y="4467860"/>
                </a:lnTo>
                <a:lnTo>
                  <a:pt x="2216785" y="4467860"/>
                </a:lnTo>
                <a:lnTo>
                  <a:pt x="2216785" y="4486910"/>
                </a:lnTo>
                <a:close/>
              </a:path>
              <a:path w="10027920" h="4486910">
                <a:moveTo>
                  <a:pt x="2178685" y="4486910"/>
                </a:moveTo>
                <a:lnTo>
                  <a:pt x="2159635" y="4486910"/>
                </a:lnTo>
                <a:lnTo>
                  <a:pt x="2159635" y="4467860"/>
                </a:lnTo>
                <a:lnTo>
                  <a:pt x="2178685" y="4467860"/>
                </a:lnTo>
                <a:lnTo>
                  <a:pt x="2178685" y="4486910"/>
                </a:lnTo>
                <a:close/>
              </a:path>
              <a:path w="10027920" h="4486910">
                <a:moveTo>
                  <a:pt x="2140585" y="4486910"/>
                </a:moveTo>
                <a:lnTo>
                  <a:pt x="2121535" y="4486910"/>
                </a:lnTo>
                <a:lnTo>
                  <a:pt x="2121535" y="4467860"/>
                </a:lnTo>
                <a:lnTo>
                  <a:pt x="2140585" y="4467860"/>
                </a:lnTo>
                <a:lnTo>
                  <a:pt x="2140585" y="4486910"/>
                </a:lnTo>
                <a:close/>
              </a:path>
              <a:path w="10027920" h="4486910">
                <a:moveTo>
                  <a:pt x="2102485" y="4486910"/>
                </a:moveTo>
                <a:lnTo>
                  <a:pt x="2083434" y="4486910"/>
                </a:lnTo>
                <a:lnTo>
                  <a:pt x="2083434" y="4467860"/>
                </a:lnTo>
                <a:lnTo>
                  <a:pt x="2102485" y="4467860"/>
                </a:lnTo>
                <a:lnTo>
                  <a:pt x="2102485" y="4486910"/>
                </a:lnTo>
                <a:close/>
              </a:path>
              <a:path w="10027920" h="4486910">
                <a:moveTo>
                  <a:pt x="2064384" y="4486910"/>
                </a:moveTo>
                <a:lnTo>
                  <a:pt x="2045334" y="4486910"/>
                </a:lnTo>
                <a:lnTo>
                  <a:pt x="2045334" y="4467860"/>
                </a:lnTo>
                <a:lnTo>
                  <a:pt x="2064384" y="4467860"/>
                </a:lnTo>
                <a:lnTo>
                  <a:pt x="2064384" y="4486910"/>
                </a:lnTo>
                <a:close/>
              </a:path>
              <a:path w="10027920" h="4486910">
                <a:moveTo>
                  <a:pt x="2026284" y="4486910"/>
                </a:moveTo>
                <a:lnTo>
                  <a:pt x="2007234" y="4486910"/>
                </a:lnTo>
                <a:lnTo>
                  <a:pt x="2007234" y="4467860"/>
                </a:lnTo>
                <a:lnTo>
                  <a:pt x="2026284" y="4467860"/>
                </a:lnTo>
                <a:lnTo>
                  <a:pt x="2026284" y="4486910"/>
                </a:lnTo>
                <a:close/>
              </a:path>
              <a:path w="10027920" h="4486910">
                <a:moveTo>
                  <a:pt x="1988184" y="4486910"/>
                </a:moveTo>
                <a:lnTo>
                  <a:pt x="1969134" y="4486910"/>
                </a:lnTo>
                <a:lnTo>
                  <a:pt x="1969134" y="4467860"/>
                </a:lnTo>
                <a:lnTo>
                  <a:pt x="1988184" y="4467860"/>
                </a:lnTo>
                <a:lnTo>
                  <a:pt x="1988184" y="4486910"/>
                </a:lnTo>
                <a:close/>
              </a:path>
              <a:path w="10027920" h="4486910">
                <a:moveTo>
                  <a:pt x="1950084" y="4486910"/>
                </a:moveTo>
                <a:lnTo>
                  <a:pt x="1931034" y="4486910"/>
                </a:lnTo>
                <a:lnTo>
                  <a:pt x="1931034" y="4467860"/>
                </a:lnTo>
                <a:lnTo>
                  <a:pt x="1950084" y="4467860"/>
                </a:lnTo>
                <a:lnTo>
                  <a:pt x="1950084" y="4486910"/>
                </a:lnTo>
                <a:close/>
              </a:path>
              <a:path w="10027920" h="4486910">
                <a:moveTo>
                  <a:pt x="1911984" y="4486910"/>
                </a:moveTo>
                <a:lnTo>
                  <a:pt x="1892934" y="4486910"/>
                </a:lnTo>
                <a:lnTo>
                  <a:pt x="1892934" y="4467860"/>
                </a:lnTo>
                <a:lnTo>
                  <a:pt x="1911984" y="4467860"/>
                </a:lnTo>
                <a:lnTo>
                  <a:pt x="1911984" y="4486910"/>
                </a:lnTo>
                <a:close/>
              </a:path>
              <a:path w="10027920" h="4486910">
                <a:moveTo>
                  <a:pt x="1873884" y="4486910"/>
                </a:moveTo>
                <a:lnTo>
                  <a:pt x="1854834" y="4486910"/>
                </a:lnTo>
                <a:lnTo>
                  <a:pt x="1854834" y="4467860"/>
                </a:lnTo>
                <a:lnTo>
                  <a:pt x="1873884" y="4467860"/>
                </a:lnTo>
                <a:lnTo>
                  <a:pt x="1873884" y="4486910"/>
                </a:lnTo>
                <a:close/>
              </a:path>
              <a:path w="10027920" h="4486910">
                <a:moveTo>
                  <a:pt x="1835784" y="4486910"/>
                </a:moveTo>
                <a:lnTo>
                  <a:pt x="1816734" y="4486910"/>
                </a:lnTo>
                <a:lnTo>
                  <a:pt x="1816734" y="4467860"/>
                </a:lnTo>
                <a:lnTo>
                  <a:pt x="1835784" y="4467860"/>
                </a:lnTo>
                <a:lnTo>
                  <a:pt x="1835784" y="4486910"/>
                </a:lnTo>
                <a:close/>
              </a:path>
              <a:path w="10027920" h="4486910">
                <a:moveTo>
                  <a:pt x="1797684" y="4486910"/>
                </a:moveTo>
                <a:lnTo>
                  <a:pt x="1778634" y="4486910"/>
                </a:lnTo>
                <a:lnTo>
                  <a:pt x="1778634" y="4467860"/>
                </a:lnTo>
                <a:lnTo>
                  <a:pt x="1797684" y="4467860"/>
                </a:lnTo>
                <a:lnTo>
                  <a:pt x="1797684" y="4486910"/>
                </a:lnTo>
                <a:close/>
              </a:path>
              <a:path w="10027920" h="4486910">
                <a:moveTo>
                  <a:pt x="1759584" y="4486910"/>
                </a:moveTo>
                <a:lnTo>
                  <a:pt x="1740534" y="4486910"/>
                </a:lnTo>
                <a:lnTo>
                  <a:pt x="1740534" y="4467860"/>
                </a:lnTo>
                <a:lnTo>
                  <a:pt x="1759584" y="4467860"/>
                </a:lnTo>
                <a:lnTo>
                  <a:pt x="1759584" y="4486910"/>
                </a:lnTo>
                <a:close/>
              </a:path>
              <a:path w="10027920" h="4486910">
                <a:moveTo>
                  <a:pt x="1721484" y="4486910"/>
                </a:moveTo>
                <a:lnTo>
                  <a:pt x="1702434" y="4486910"/>
                </a:lnTo>
                <a:lnTo>
                  <a:pt x="1702434" y="4467860"/>
                </a:lnTo>
                <a:lnTo>
                  <a:pt x="1721484" y="4467860"/>
                </a:lnTo>
                <a:lnTo>
                  <a:pt x="1721484" y="4486910"/>
                </a:lnTo>
                <a:close/>
              </a:path>
              <a:path w="10027920" h="4486910">
                <a:moveTo>
                  <a:pt x="1683384" y="4486910"/>
                </a:moveTo>
                <a:lnTo>
                  <a:pt x="1664334" y="4486910"/>
                </a:lnTo>
                <a:lnTo>
                  <a:pt x="1664334" y="4467860"/>
                </a:lnTo>
                <a:lnTo>
                  <a:pt x="1683384" y="4467860"/>
                </a:lnTo>
                <a:lnTo>
                  <a:pt x="1683384" y="4486910"/>
                </a:lnTo>
                <a:close/>
              </a:path>
              <a:path w="10027920" h="4486910">
                <a:moveTo>
                  <a:pt x="1645284" y="4486910"/>
                </a:moveTo>
                <a:lnTo>
                  <a:pt x="1626234" y="4486910"/>
                </a:lnTo>
                <a:lnTo>
                  <a:pt x="1626234" y="4467860"/>
                </a:lnTo>
                <a:lnTo>
                  <a:pt x="1645284" y="4467860"/>
                </a:lnTo>
                <a:lnTo>
                  <a:pt x="1645284" y="4486910"/>
                </a:lnTo>
                <a:close/>
              </a:path>
              <a:path w="10027920" h="4486910">
                <a:moveTo>
                  <a:pt x="1607184" y="4486910"/>
                </a:moveTo>
                <a:lnTo>
                  <a:pt x="1588134" y="4486910"/>
                </a:lnTo>
                <a:lnTo>
                  <a:pt x="1588134" y="4467860"/>
                </a:lnTo>
                <a:lnTo>
                  <a:pt x="1607184" y="4467860"/>
                </a:lnTo>
                <a:lnTo>
                  <a:pt x="1607184" y="4486910"/>
                </a:lnTo>
                <a:close/>
              </a:path>
              <a:path w="10027920" h="4486910">
                <a:moveTo>
                  <a:pt x="1569084" y="4486910"/>
                </a:moveTo>
                <a:lnTo>
                  <a:pt x="1550034" y="4486910"/>
                </a:lnTo>
                <a:lnTo>
                  <a:pt x="1550034" y="4467860"/>
                </a:lnTo>
                <a:lnTo>
                  <a:pt x="1569084" y="4467860"/>
                </a:lnTo>
                <a:lnTo>
                  <a:pt x="1569084" y="4486910"/>
                </a:lnTo>
                <a:close/>
              </a:path>
              <a:path w="10027920" h="4486910">
                <a:moveTo>
                  <a:pt x="1530984" y="4486910"/>
                </a:moveTo>
                <a:lnTo>
                  <a:pt x="1511934" y="4486910"/>
                </a:lnTo>
                <a:lnTo>
                  <a:pt x="1511934" y="4467860"/>
                </a:lnTo>
                <a:lnTo>
                  <a:pt x="1530984" y="4467860"/>
                </a:lnTo>
                <a:lnTo>
                  <a:pt x="1530984" y="4486910"/>
                </a:lnTo>
                <a:close/>
              </a:path>
              <a:path w="10027920" h="4486910">
                <a:moveTo>
                  <a:pt x="1492884" y="4486910"/>
                </a:moveTo>
                <a:lnTo>
                  <a:pt x="1473834" y="4486910"/>
                </a:lnTo>
                <a:lnTo>
                  <a:pt x="1473834" y="4467860"/>
                </a:lnTo>
                <a:lnTo>
                  <a:pt x="1492884" y="4467860"/>
                </a:lnTo>
                <a:lnTo>
                  <a:pt x="1492884" y="4486910"/>
                </a:lnTo>
                <a:close/>
              </a:path>
              <a:path w="10027920" h="4486910">
                <a:moveTo>
                  <a:pt x="1454784" y="4486910"/>
                </a:moveTo>
                <a:lnTo>
                  <a:pt x="1435734" y="4486910"/>
                </a:lnTo>
                <a:lnTo>
                  <a:pt x="1435734" y="4467860"/>
                </a:lnTo>
                <a:lnTo>
                  <a:pt x="1454784" y="4467860"/>
                </a:lnTo>
                <a:lnTo>
                  <a:pt x="1454784" y="4486910"/>
                </a:lnTo>
                <a:close/>
              </a:path>
              <a:path w="10027920" h="4486910">
                <a:moveTo>
                  <a:pt x="1416684" y="4486910"/>
                </a:moveTo>
                <a:lnTo>
                  <a:pt x="1397634" y="4486910"/>
                </a:lnTo>
                <a:lnTo>
                  <a:pt x="1397634" y="4467860"/>
                </a:lnTo>
                <a:lnTo>
                  <a:pt x="1416684" y="4467860"/>
                </a:lnTo>
                <a:lnTo>
                  <a:pt x="1416684" y="4486910"/>
                </a:lnTo>
                <a:close/>
              </a:path>
              <a:path w="10027920" h="4486910">
                <a:moveTo>
                  <a:pt x="1378584" y="4486910"/>
                </a:moveTo>
                <a:lnTo>
                  <a:pt x="1359534" y="4486910"/>
                </a:lnTo>
                <a:lnTo>
                  <a:pt x="1359534" y="4467860"/>
                </a:lnTo>
                <a:lnTo>
                  <a:pt x="1378584" y="4467860"/>
                </a:lnTo>
                <a:lnTo>
                  <a:pt x="1378584" y="4486910"/>
                </a:lnTo>
                <a:close/>
              </a:path>
              <a:path w="10027920" h="4486910">
                <a:moveTo>
                  <a:pt x="1340484" y="4486910"/>
                </a:moveTo>
                <a:lnTo>
                  <a:pt x="1321434" y="4486910"/>
                </a:lnTo>
                <a:lnTo>
                  <a:pt x="1321434" y="4467860"/>
                </a:lnTo>
                <a:lnTo>
                  <a:pt x="1340484" y="4467860"/>
                </a:lnTo>
                <a:lnTo>
                  <a:pt x="1340484" y="4486910"/>
                </a:lnTo>
                <a:close/>
              </a:path>
              <a:path w="10027920" h="4486910">
                <a:moveTo>
                  <a:pt x="1302384" y="4486910"/>
                </a:moveTo>
                <a:lnTo>
                  <a:pt x="1283334" y="4486910"/>
                </a:lnTo>
                <a:lnTo>
                  <a:pt x="1283334" y="4467860"/>
                </a:lnTo>
                <a:lnTo>
                  <a:pt x="1302384" y="4467860"/>
                </a:lnTo>
                <a:lnTo>
                  <a:pt x="1302384" y="4486910"/>
                </a:lnTo>
                <a:close/>
              </a:path>
              <a:path w="10027920" h="4486910">
                <a:moveTo>
                  <a:pt x="1264284" y="4486910"/>
                </a:moveTo>
                <a:lnTo>
                  <a:pt x="1245234" y="4486910"/>
                </a:lnTo>
                <a:lnTo>
                  <a:pt x="1245234" y="4467860"/>
                </a:lnTo>
                <a:lnTo>
                  <a:pt x="1264284" y="4467860"/>
                </a:lnTo>
                <a:lnTo>
                  <a:pt x="1264284" y="4486910"/>
                </a:lnTo>
                <a:close/>
              </a:path>
              <a:path w="10027920" h="4486910">
                <a:moveTo>
                  <a:pt x="1226184" y="4486910"/>
                </a:moveTo>
                <a:lnTo>
                  <a:pt x="1207134" y="4486910"/>
                </a:lnTo>
                <a:lnTo>
                  <a:pt x="1207134" y="4467860"/>
                </a:lnTo>
                <a:lnTo>
                  <a:pt x="1226184" y="4467860"/>
                </a:lnTo>
                <a:lnTo>
                  <a:pt x="1226184" y="4486910"/>
                </a:lnTo>
                <a:close/>
              </a:path>
              <a:path w="10027920" h="4486910">
                <a:moveTo>
                  <a:pt x="1188084" y="4486910"/>
                </a:moveTo>
                <a:lnTo>
                  <a:pt x="1169034" y="4486910"/>
                </a:lnTo>
                <a:lnTo>
                  <a:pt x="1169034" y="4467860"/>
                </a:lnTo>
                <a:lnTo>
                  <a:pt x="1188084" y="4467860"/>
                </a:lnTo>
                <a:lnTo>
                  <a:pt x="1188084" y="4486910"/>
                </a:lnTo>
                <a:close/>
              </a:path>
              <a:path w="10027920" h="4486910">
                <a:moveTo>
                  <a:pt x="1149984" y="4486910"/>
                </a:moveTo>
                <a:lnTo>
                  <a:pt x="1130934" y="4486910"/>
                </a:lnTo>
                <a:lnTo>
                  <a:pt x="1130934" y="4467860"/>
                </a:lnTo>
                <a:lnTo>
                  <a:pt x="1149984" y="4467860"/>
                </a:lnTo>
                <a:lnTo>
                  <a:pt x="1149984" y="4486910"/>
                </a:lnTo>
                <a:close/>
              </a:path>
              <a:path w="10027920" h="4486910">
                <a:moveTo>
                  <a:pt x="1111884" y="4486910"/>
                </a:moveTo>
                <a:lnTo>
                  <a:pt x="1092834" y="4486910"/>
                </a:lnTo>
                <a:lnTo>
                  <a:pt x="1092834" y="4467860"/>
                </a:lnTo>
                <a:lnTo>
                  <a:pt x="1111884" y="4467860"/>
                </a:lnTo>
                <a:lnTo>
                  <a:pt x="1111884" y="4486910"/>
                </a:lnTo>
                <a:close/>
              </a:path>
              <a:path w="10027920" h="4486910">
                <a:moveTo>
                  <a:pt x="1073784" y="4486910"/>
                </a:moveTo>
                <a:lnTo>
                  <a:pt x="1054734" y="4486910"/>
                </a:lnTo>
                <a:lnTo>
                  <a:pt x="1054734" y="4467860"/>
                </a:lnTo>
                <a:lnTo>
                  <a:pt x="1073784" y="4467860"/>
                </a:lnTo>
                <a:lnTo>
                  <a:pt x="1073784" y="4486910"/>
                </a:lnTo>
                <a:close/>
              </a:path>
              <a:path w="10027920" h="4486910">
                <a:moveTo>
                  <a:pt x="1035684" y="4486910"/>
                </a:moveTo>
                <a:lnTo>
                  <a:pt x="1016634" y="4486910"/>
                </a:lnTo>
                <a:lnTo>
                  <a:pt x="1016634" y="4467860"/>
                </a:lnTo>
                <a:lnTo>
                  <a:pt x="1035684" y="4467860"/>
                </a:lnTo>
                <a:lnTo>
                  <a:pt x="1035684" y="4486910"/>
                </a:lnTo>
                <a:close/>
              </a:path>
              <a:path w="10027920" h="4486910">
                <a:moveTo>
                  <a:pt x="997584" y="4486910"/>
                </a:moveTo>
                <a:lnTo>
                  <a:pt x="978534" y="4486910"/>
                </a:lnTo>
                <a:lnTo>
                  <a:pt x="978534" y="4467860"/>
                </a:lnTo>
                <a:lnTo>
                  <a:pt x="997584" y="4467860"/>
                </a:lnTo>
                <a:lnTo>
                  <a:pt x="997584" y="4486910"/>
                </a:lnTo>
                <a:close/>
              </a:path>
              <a:path w="10027920" h="4486910">
                <a:moveTo>
                  <a:pt x="959485" y="4486910"/>
                </a:moveTo>
                <a:lnTo>
                  <a:pt x="940435" y="4486910"/>
                </a:lnTo>
                <a:lnTo>
                  <a:pt x="940435" y="4467860"/>
                </a:lnTo>
                <a:lnTo>
                  <a:pt x="959485" y="4467860"/>
                </a:lnTo>
                <a:lnTo>
                  <a:pt x="959485" y="4486910"/>
                </a:lnTo>
                <a:close/>
              </a:path>
              <a:path w="10027920" h="4486910">
                <a:moveTo>
                  <a:pt x="921385" y="4486910"/>
                </a:moveTo>
                <a:lnTo>
                  <a:pt x="902335" y="4486910"/>
                </a:lnTo>
                <a:lnTo>
                  <a:pt x="902335" y="4467860"/>
                </a:lnTo>
                <a:lnTo>
                  <a:pt x="921385" y="4467860"/>
                </a:lnTo>
                <a:lnTo>
                  <a:pt x="921385" y="4486910"/>
                </a:lnTo>
                <a:close/>
              </a:path>
              <a:path w="10027920" h="4486910">
                <a:moveTo>
                  <a:pt x="883285" y="4486910"/>
                </a:moveTo>
                <a:lnTo>
                  <a:pt x="864235" y="4486910"/>
                </a:lnTo>
                <a:lnTo>
                  <a:pt x="864235" y="4467860"/>
                </a:lnTo>
                <a:lnTo>
                  <a:pt x="883285" y="4467860"/>
                </a:lnTo>
                <a:lnTo>
                  <a:pt x="883285" y="4486910"/>
                </a:lnTo>
                <a:close/>
              </a:path>
              <a:path w="10027920" h="4486910">
                <a:moveTo>
                  <a:pt x="845185" y="4486910"/>
                </a:moveTo>
                <a:lnTo>
                  <a:pt x="826135" y="4486910"/>
                </a:lnTo>
                <a:lnTo>
                  <a:pt x="826135" y="4467860"/>
                </a:lnTo>
                <a:lnTo>
                  <a:pt x="845185" y="4467860"/>
                </a:lnTo>
                <a:lnTo>
                  <a:pt x="845185" y="4486910"/>
                </a:lnTo>
                <a:close/>
              </a:path>
              <a:path w="10027920" h="4486910">
                <a:moveTo>
                  <a:pt x="807085" y="4486910"/>
                </a:moveTo>
                <a:lnTo>
                  <a:pt x="788035" y="4486910"/>
                </a:lnTo>
                <a:lnTo>
                  <a:pt x="788035" y="4467860"/>
                </a:lnTo>
                <a:lnTo>
                  <a:pt x="807085" y="4467860"/>
                </a:lnTo>
                <a:lnTo>
                  <a:pt x="807085" y="4486910"/>
                </a:lnTo>
                <a:close/>
              </a:path>
              <a:path w="10027920" h="4486910">
                <a:moveTo>
                  <a:pt x="768985" y="4486910"/>
                </a:moveTo>
                <a:lnTo>
                  <a:pt x="749935" y="4486910"/>
                </a:lnTo>
                <a:lnTo>
                  <a:pt x="749935" y="4467860"/>
                </a:lnTo>
                <a:lnTo>
                  <a:pt x="768985" y="4467860"/>
                </a:lnTo>
                <a:lnTo>
                  <a:pt x="768985" y="4486910"/>
                </a:lnTo>
                <a:close/>
              </a:path>
              <a:path w="10027920" h="4486910">
                <a:moveTo>
                  <a:pt x="730885" y="4486910"/>
                </a:moveTo>
                <a:lnTo>
                  <a:pt x="711835" y="4486910"/>
                </a:lnTo>
                <a:lnTo>
                  <a:pt x="711835" y="4467860"/>
                </a:lnTo>
                <a:lnTo>
                  <a:pt x="730885" y="4467860"/>
                </a:lnTo>
                <a:lnTo>
                  <a:pt x="730885" y="4486910"/>
                </a:lnTo>
                <a:close/>
              </a:path>
              <a:path w="10027920" h="4486910">
                <a:moveTo>
                  <a:pt x="692785" y="4486910"/>
                </a:moveTo>
                <a:lnTo>
                  <a:pt x="673735" y="4486910"/>
                </a:lnTo>
                <a:lnTo>
                  <a:pt x="673735" y="4467860"/>
                </a:lnTo>
                <a:lnTo>
                  <a:pt x="692785" y="4467860"/>
                </a:lnTo>
                <a:lnTo>
                  <a:pt x="692785" y="4486910"/>
                </a:lnTo>
                <a:close/>
              </a:path>
              <a:path w="10027920" h="4486910">
                <a:moveTo>
                  <a:pt x="654685" y="4486910"/>
                </a:moveTo>
                <a:lnTo>
                  <a:pt x="635635" y="4486910"/>
                </a:lnTo>
                <a:lnTo>
                  <a:pt x="635635" y="4467860"/>
                </a:lnTo>
                <a:lnTo>
                  <a:pt x="654685" y="4467860"/>
                </a:lnTo>
                <a:lnTo>
                  <a:pt x="654685" y="4486910"/>
                </a:lnTo>
                <a:close/>
              </a:path>
              <a:path w="10027920" h="4486910">
                <a:moveTo>
                  <a:pt x="616585" y="4486910"/>
                </a:moveTo>
                <a:lnTo>
                  <a:pt x="597535" y="4486910"/>
                </a:lnTo>
                <a:lnTo>
                  <a:pt x="597535" y="4467860"/>
                </a:lnTo>
                <a:lnTo>
                  <a:pt x="616585" y="4467860"/>
                </a:lnTo>
                <a:lnTo>
                  <a:pt x="616585" y="4486910"/>
                </a:lnTo>
                <a:close/>
              </a:path>
              <a:path w="10027920" h="4486910">
                <a:moveTo>
                  <a:pt x="578485" y="4486910"/>
                </a:moveTo>
                <a:lnTo>
                  <a:pt x="559435" y="4486910"/>
                </a:lnTo>
                <a:lnTo>
                  <a:pt x="559435" y="4467860"/>
                </a:lnTo>
                <a:lnTo>
                  <a:pt x="578485" y="4467860"/>
                </a:lnTo>
                <a:lnTo>
                  <a:pt x="578485" y="4486910"/>
                </a:lnTo>
                <a:close/>
              </a:path>
              <a:path w="10027920" h="4486910">
                <a:moveTo>
                  <a:pt x="540385" y="4486910"/>
                </a:moveTo>
                <a:lnTo>
                  <a:pt x="521335" y="4486910"/>
                </a:lnTo>
                <a:lnTo>
                  <a:pt x="521335" y="4467860"/>
                </a:lnTo>
                <a:lnTo>
                  <a:pt x="540385" y="4467860"/>
                </a:lnTo>
                <a:lnTo>
                  <a:pt x="540385" y="4486910"/>
                </a:lnTo>
                <a:close/>
              </a:path>
              <a:path w="10027920" h="4486910">
                <a:moveTo>
                  <a:pt x="502285" y="4486910"/>
                </a:moveTo>
                <a:lnTo>
                  <a:pt x="483235" y="4486910"/>
                </a:lnTo>
                <a:lnTo>
                  <a:pt x="483235" y="4467860"/>
                </a:lnTo>
                <a:lnTo>
                  <a:pt x="502285" y="4467860"/>
                </a:lnTo>
                <a:lnTo>
                  <a:pt x="502285" y="4486910"/>
                </a:lnTo>
                <a:close/>
              </a:path>
              <a:path w="10027920" h="4486910">
                <a:moveTo>
                  <a:pt x="464185" y="4486910"/>
                </a:moveTo>
                <a:lnTo>
                  <a:pt x="445135" y="4486910"/>
                </a:lnTo>
                <a:lnTo>
                  <a:pt x="445135" y="4467860"/>
                </a:lnTo>
                <a:lnTo>
                  <a:pt x="464185" y="4467860"/>
                </a:lnTo>
                <a:lnTo>
                  <a:pt x="464185" y="4486910"/>
                </a:lnTo>
                <a:close/>
              </a:path>
              <a:path w="10027920" h="4486910">
                <a:moveTo>
                  <a:pt x="426085" y="4486910"/>
                </a:moveTo>
                <a:lnTo>
                  <a:pt x="407035" y="4486910"/>
                </a:lnTo>
                <a:lnTo>
                  <a:pt x="407035" y="4467860"/>
                </a:lnTo>
                <a:lnTo>
                  <a:pt x="426085" y="4467860"/>
                </a:lnTo>
                <a:lnTo>
                  <a:pt x="426085" y="4486910"/>
                </a:lnTo>
                <a:close/>
              </a:path>
              <a:path w="10027920" h="4486910">
                <a:moveTo>
                  <a:pt x="387985" y="4486910"/>
                </a:moveTo>
                <a:lnTo>
                  <a:pt x="368935" y="4486910"/>
                </a:lnTo>
                <a:lnTo>
                  <a:pt x="368935" y="4467860"/>
                </a:lnTo>
                <a:lnTo>
                  <a:pt x="387985" y="4467860"/>
                </a:lnTo>
                <a:lnTo>
                  <a:pt x="387985" y="4486910"/>
                </a:lnTo>
                <a:close/>
              </a:path>
              <a:path w="10027920" h="4486910">
                <a:moveTo>
                  <a:pt x="349885" y="4486910"/>
                </a:moveTo>
                <a:lnTo>
                  <a:pt x="330835" y="4486910"/>
                </a:lnTo>
                <a:lnTo>
                  <a:pt x="330835" y="4467860"/>
                </a:lnTo>
                <a:lnTo>
                  <a:pt x="349885" y="4467860"/>
                </a:lnTo>
                <a:lnTo>
                  <a:pt x="349885" y="4486910"/>
                </a:lnTo>
                <a:close/>
              </a:path>
              <a:path w="10027920" h="4486910">
                <a:moveTo>
                  <a:pt x="311785" y="4486910"/>
                </a:moveTo>
                <a:lnTo>
                  <a:pt x="292735" y="4486910"/>
                </a:lnTo>
                <a:lnTo>
                  <a:pt x="292735" y="4467860"/>
                </a:lnTo>
                <a:lnTo>
                  <a:pt x="311785" y="4467860"/>
                </a:lnTo>
                <a:lnTo>
                  <a:pt x="311785" y="4486910"/>
                </a:lnTo>
                <a:close/>
              </a:path>
              <a:path w="10027920" h="4486910">
                <a:moveTo>
                  <a:pt x="273685" y="4486910"/>
                </a:moveTo>
                <a:lnTo>
                  <a:pt x="254635" y="4486910"/>
                </a:lnTo>
                <a:lnTo>
                  <a:pt x="254635" y="4467860"/>
                </a:lnTo>
                <a:lnTo>
                  <a:pt x="273685" y="4467860"/>
                </a:lnTo>
                <a:lnTo>
                  <a:pt x="273685" y="4486910"/>
                </a:lnTo>
                <a:close/>
              </a:path>
              <a:path w="10027920" h="4486910">
                <a:moveTo>
                  <a:pt x="235585" y="4486910"/>
                </a:moveTo>
                <a:lnTo>
                  <a:pt x="216535" y="4486910"/>
                </a:lnTo>
                <a:lnTo>
                  <a:pt x="216535" y="4467860"/>
                </a:lnTo>
                <a:lnTo>
                  <a:pt x="235585" y="4467860"/>
                </a:lnTo>
                <a:lnTo>
                  <a:pt x="235585" y="4486910"/>
                </a:lnTo>
                <a:close/>
              </a:path>
              <a:path w="10027920" h="4486910">
                <a:moveTo>
                  <a:pt x="197485" y="4486910"/>
                </a:moveTo>
                <a:lnTo>
                  <a:pt x="178435" y="4486910"/>
                </a:lnTo>
                <a:lnTo>
                  <a:pt x="178435" y="4467860"/>
                </a:lnTo>
                <a:lnTo>
                  <a:pt x="197485" y="4467860"/>
                </a:lnTo>
                <a:lnTo>
                  <a:pt x="197485" y="4486910"/>
                </a:lnTo>
                <a:close/>
              </a:path>
              <a:path w="10027920" h="4486910">
                <a:moveTo>
                  <a:pt x="159385" y="4486910"/>
                </a:moveTo>
                <a:lnTo>
                  <a:pt x="140335" y="4486910"/>
                </a:lnTo>
                <a:lnTo>
                  <a:pt x="140335" y="4467860"/>
                </a:lnTo>
                <a:lnTo>
                  <a:pt x="159385" y="4467860"/>
                </a:lnTo>
                <a:lnTo>
                  <a:pt x="159385" y="4486910"/>
                </a:lnTo>
                <a:close/>
              </a:path>
              <a:path w="10027920" h="4486910">
                <a:moveTo>
                  <a:pt x="121285" y="4486910"/>
                </a:moveTo>
                <a:lnTo>
                  <a:pt x="102235" y="4486910"/>
                </a:lnTo>
                <a:lnTo>
                  <a:pt x="102235" y="4467860"/>
                </a:lnTo>
                <a:lnTo>
                  <a:pt x="121285" y="4467860"/>
                </a:lnTo>
                <a:lnTo>
                  <a:pt x="121285" y="4486910"/>
                </a:lnTo>
                <a:close/>
              </a:path>
              <a:path w="10027920" h="4486910">
                <a:moveTo>
                  <a:pt x="83185" y="4486910"/>
                </a:moveTo>
                <a:lnTo>
                  <a:pt x="64135" y="4486910"/>
                </a:lnTo>
                <a:lnTo>
                  <a:pt x="64135" y="4467860"/>
                </a:lnTo>
                <a:lnTo>
                  <a:pt x="83185" y="4467860"/>
                </a:lnTo>
                <a:lnTo>
                  <a:pt x="83185" y="4486910"/>
                </a:lnTo>
                <a:close/>
              </a:path>
              <a:path w="10027920" h="4486910">
                <a:moveTo>
                  <a:pt x="45085" y="4486910"/>
                </a:moveTo>
                <a:lnTo>
                  <a:pt x="26035" y="4486910"/>
                </a:lnTo>
                <a:lnTo>
                  <a:pt x="26035" y="4467860"/>
                </a:lnTo>
                <a:lnTo>
                  <a:pt x="45085" y="4467860"/>
                </a:lnTo>
                <a:lnTo>
                  <a:pt x="45085" y="4486910"/>
                </a:lnTo>
                <a:close/>
              </a:path>
            </a:pathLst>
          </a:custGeom>
          <a:solidFill>
            <a:srgbClr val="9F052E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3402" y="1107282"/>
            <a:ext cx="7366635" cy="3243869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defTabSz="685800">
              <a:lnSpc>
                <a:spcPct val="129900"/>
              </a:lnSpc>
              <a:spcBef>
                <a:spcPts val="71"/>
              </a:spcBef>
            </a:pPr>
            <a:r>
              <a:rPr b="1" dirty="0">
                <a:solidFill>
                  <a:srgbClr val="FFFFFF"/>
                </a:solidFill>
                <a:latin typeface="宋体"/>
                <a:cs typeface="宋体"/>
              </a:rPr>
              <a:t>   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Harley-Davidson公司的国际物流Harley-Davidson公司是JIT理论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的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忠实信徒。在国内,它的部分零件在生产前4小时到达工厂。但在对国际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物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流的管理中,公司却并没有使用JIT模式。来自亚洲、欧洲和澳大利亚的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原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材料、零部件在工厂形成2~3周的库存。对此,公司领导阶层认为为了营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造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真正准时的生产环境,公司已经做了很多努力。但正如专家指出的"一旦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你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开始增加运输距离,复杂性会使之很难做到准时供货",面对每小时5.6万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美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元的停产成本,公司不能冒险相言数万千米之外的供应商和脆弱的国际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运 </a:t>
            </a:r>
            <a:r>
              <a:rPr b="1" dirty="0">
                <a:solidFill>
                  <a:srgbClr val="FFFFFF"/>
                </a:solidFill>
                <a:latin typeface="宋体"/>
                <a:cs typeface="宋体"/>
              </a:rPr>
              <a:t>输网络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。</a:t>
            </a:r>
            <a:endParaRPr>
              <a:solidFill>
                <a:prstClr val="black"/>
              </a:solidFill>
              <a:latin typeface="宋体"/>
              <a:cs typeface="宋体"/>
            </a:endParaRPr>
          </a:p>
          <a:p>
            <a:pPr marL="9525" defTabSz="685800">
              <a:spcBef>
                <a:spcPts val="641"/>
              </a:spcBef>
            </a:pPr>
            <a:r>
              <a:rPr b="1" dirty="0">
                <a:solidFill>
                  <a:srgbClr val="FFFFFF"/>
                </a:solidFill>
                <a:latin typeface="宋体"/>
                <a:cs typeface="宋体"/>
              </a:rPr>
              <a:t>资料来源:百度文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库</a:t>
            </a:r>
            <a:endParaRPr>
              <a:solidFill>
                <a:prstClr val="black"/>
              </a:solidFill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2734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9138" y="339090"/>
            <a:ext cx="5387816" cy="28709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b="1" spc="-4" dirty="0">
                <a:solidFill>
                  <a:srgbClr val="000000"/>
                </a:solidFill>
                <a:latin typeface="宋体"/>
                <a:cs typeface="宋体"/>
              </a:rPr>
              <a:t>案例：harley-Davidson公司的国际物</a:t>
            </a:r>
            <a:r>
              <a:rPr b="1" spc="-8" dirty="0">
                <a:solidFill>
                  <a:srgbClr val="000000"/>
                </a:solidFill>
                <a:latin typeface="宋体"/>
                <a:cs typeface="宋体"/>
              </a:rPr>
              <a:t>流</a:t>
            </a:r>
          </a:p>
        </p:txBody>
      </p:sp>
      <p:sp>
        <p:nvSpPr>
          <p:cNvPr id="3" name="object 3"/>
          <p:cNvSpPr/>
          <p:nvPr/>
        </p:nvSpPr>
        <p:spPr>
          <a:xfrm>
            <a:off x="2143125" y="731520"/>
            <a:ext cx="4269105" cy="342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26414" y="740664"/>
            <a:ext cx="6858000" cy="3303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60855" y="4800600"/>
            <a:ext cx="4269104" cy="342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6" name="object 6"/>
          <p:cNvSpPr/>
          <p:nvPr/>
        </p:nvSpPr>
        <p:spPr>
          <a:xfrm>
            <a:off x="1143000" y="4809743"/>
            <a:ext cx="6858000" cy="3303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7" name="object 7"/>
          <p:cNvSpPr/>
          <p:nvPr/>
        </p:nvSpPr>
        <p:spPr>
          <a:xfrm>
            <a:off x="642367" y="1156716"/>
            <a:ext cx="7506176" cy="2210753"/>
          </a:xfrm>
          <a:custGeom>
            <a:avLst/>
            <a:gdLst/>
            <a:ahLst/>
            <a:cxnLst/>
            <a:rect l="l" t="t" r="r" b="b"/>
            <a:pathLst>
              <a:path w="10008235" h="2947670">
                <a:moveTo>
                  <a:pt x="0" y="0"/>
                </a:moveTo>
                <a:lnTo>
                  <a:pt x="10008108" y="0"/>
                </a:lnTo>
                <a:lnTo>
                  <a:pt x="10008108" y="2947416"/>
                </a:lnTo>
                <a:lnTo>
                  <a:pt x="0" y="2947416"/>
                </a:lnTo>
                <a:lnTo>
                  <a:pt x="0" y="0"/>
                </a:lnTo>
                <a:close/>
              </a:path>
            </a:pathLst>
          </a:custGeom>
          <a:solidFill>
            <a:srgbClr val="D90844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8" name="object 8"/>
          <p:cNvSpPr/>
          <p:nvPr/>
        </p:nvSpPr>
        <p:spPr>
          <a:xfrm>
            <a:off x="634841" y="1149191"/>
            <a:ext cx="7520940" cy="2225040"/>
          </a:xfrm>
          <a:custGeom>
            <a:avLst/>
            <a:gdLst/>
            <a:ahLst/>
            <a:cxnLst/>
            <a:rect l="l" t="t" r="r" b="b"/>
            <a:pathLst>
              <a:path w="10027920" h="2966720">
                <a:moveTo>
                  <a:pt x="9525" y="2957195"/>
                </a:moveTo>
                <a:lnTo>
                  <a:pt x="0" y="2957195"/>
                </a:lnTo>
                <a:lnTo>
                  <a:pt x="0" y="2938145"/>
                </a:lnTo>
                <a:lnTo>
                  <a:pt x="19050" y="2938145"/>
                </a:lnTo>
                <a:lnTo>
                  <a:pt x="19050" y="2947670"/>
                </a:lnTo>
                <a:lnTo>
                  <a:pt x="9525" y="2947670"/>
                </a:lnTo>
                <a:lnTo>
                  <a:pt x="9525" y="2957195"/>
                </a:lnTo>
                <a:close/>
              </a:path>
              <a:path w="10027920" h="2966720">
                <a:moveTo>
                  <a:pt x="14604" y="2966720"/>
                </a:moveTo>
                <a:lnTo>
                  <a:pt x="9525" y="2966720"/>
                </a:lnTo>
                <a:lnTo>
                  <a:pt x="9525" y="2947670"/>
                </a:lnTo>
                <a:lnTo>
                  <a:pt x="14604" y="2947670"/>
                </a:lnTo>
                <a:lnTo>
                  <a:pt x="14604" y="2966720"/>
                </a:lnTo>
                <a:close/>
              </a:path>
              <a:path w="10027920" h="2966720">
                <a:moveTo>
                  <a:pt x="19050" y="2957195"/>
                </a:moveTo>
                <a:lnTo>
                  <a:pt x="14604" y="2957195"/>
                </a:lnTo>
                <a:lnTo>
                  <a:pt x="14604" y="2947670"/>
                </a:lnTo>
                <a:lnTo>
                  <a:pt x="19050" y="2947670"/>
                </a:lnTo>
                <a:lnTo>
                  <a:pt x="19050" y="2957195"/>
                </a:lnTo>
                <a:close/>
              </a:path>
              <a:path w="10027920" h="2966720">
                <a:moveTo>
                  <a:pt x="19050" y="2919095"/>
                </a:moveTo>
                <a:lnTo>
                  <a:pt x="0" y="2919095"/>
                </a:lnTo>
                <a:lnTo>
                  <a:pt x="0" y="2900045"/>
                </a:lnTo>
                <a:lnTo>
                  <a:pt x="19050" y="2900045"/>
                </a:lnTo>
                <a:lnTo>
                  <a:pt x="19050" y="2919095"/>
                </a:lnTo>
                <a:close/>
              </a:path>
              <a:path w="10027920" h="2966720">
                <a:moveTo>
                  <a:pt x="19050" y="2880995"/>
                </a:moveTo>
                <a:lnTo>
                  <a:pt x="0" y="2880995"/>
                </a:lnTo>
                <a:lnTo>
                  <a:pt x="0" y="2861945"/>
                </a:lnTo>
                <a:lnTo>
                  <a:pt x="19050" y="2861945"/>
                </a:lnTo>
                <a:lnTo>
                  <a:pt x="19050" y="2880995"/>
                </a:lnTo>
                <a:close/>
              </a:path>
              <a:path w="10027920" h="2966720">
                <a:moveTo>
                  <a:pt x="19050" y="2842895"/>
                </a:moveTo>
                <a:lnTo>
                  <a:pt x="0" y="2842895"/>
                </a:lnTo>
                <a:lnTo>
                  <a:pt x="0" y="2823845"/>
                </a:lnTo>
                <a:lnTo>
                  <a:pt x="19050" y="2823845"/>
                </a:lnTo>
                <a:lnTo>
                  <a:pt x="19050" y="2842895"/>
                </a:lnTo>
                <a:close/>
              </a:path>
              <a:path w="10027920" h="2966720">
                <a:moveTo>
                  <a:pt x="19050" y="2804795"/>
                </a:moveTo>
                <a:lnTo>
                  <a:pt x="0" y="2804795"/>
                </a:lnTo>
                <a:lnTo>
                  <a:pt x="0" y="2785745"/>
                </a:lnTo>
                <a:lnTo>
                  <a:pt x="19050" y="2785745"/>
                </a:lnTo>
                <a:lnTo>
                  <a:pt x="19050" y="2804795"/>
                </a:lnTo>
                <a:close/>
              </a:path>
              <a:path w="10027920" h="2966720">
                <a:moveTo>
                  <a:pt x="19050" y="2766695"/>
                </a:moveTo>
                <a:lnTo>
                  <a:pt x="0" y="2766695"/>
                </a:lnTo>
                <a:lnTo>
                  <a:pt x="0" y="2747645"/>
                </a:lnTo>
                <a:lnTo>
                  <a:pt x="19050" y="2747645"/>
                </a:lnTo>
                <a:lnTo>
                  <a:pt x="19050" y="2766695"/>
                </a:lnTo>
                <a:close/>
              </a:path>
              <a:path w="10027920" h="2966720">
                <a:moveTo>
                  <a:pt x="19050" y="2728595"/>
                </a:moveTo>
                <a:lnTo>
                  <a:pt x="0" y="2728595"/>
                </a:lnTo>
                <a:lnTo>
                  <a:pt x="0" y="2709545"/>
                </a:lnTo>
                <a:lnTo>
                  <a:pt x="19050" y="2709545"/>
                </a:lnTo>
                <a:lnTo>
                  <a:pt x="19050" y="2728595"/>
                </a:lnTo>
                <a:close/>
              </a:path>
              <a:path w="10027920" h="2966720">
                <a:moveTo>
                  <a:pt x="19050" y="2690495"/>
                </a:moveTo>
                <a:lnTo>
                  <a:pt x="0" y="2690495"/>
                </a:lnTo>
                <a:lnTo>
                  <a:pt x="0" y="2671445"/>
                </a:lnTo>
                <a:lnTo>
                  <a:pt x="19050" y="2671445"/>
                </a:lnTo>
                <a:lnTo>
                  <a:pt x="19050" y="2690495"/>
                </a:lnTo>
                <a:close/>
              </a:path>
              <a:path w="10027920" h="2966720">
                <a:moveTo>
                  <a:pt x="19050" y="2652395"/>
                </a:moveTo>
                <a:lnTo>
                  <a:pt x="0" y="2652395"/>
                </a:lnTo>
                <a:lnTo>
                  <a:pt x="0" y="2633345"/>
                </a:lnTo>
                <a:lnTo>
                  <a:pt x="19050" y="2633345"/>
                </a:lnTo>
                <a:lnTo>
                  <a:pt x="19050" y="2652395"/>
                </a:lnTo>
                <a:close/>
              </a:path>
              <a:path w="10027920" h="2966720">
                <a:moveTo>
                  <a:pt x="19050" y="2614295"/>
                </a:moveTo>
                <a:lnTo>
                  <a:pt x="0" y="2614295"/>
                </a:lnTo>
                <a:lnTo>
                  <a:pt x="0" y="2595245"/>
                </a:lnTo>
                <a:lnTo>
                  <a:pt x="19050" y="2595245"/>
                </a:lnTo>
                <a:lnTo>
                  <a:pt x="19050" y="2614295"/>
                </a:lnTo>
                <a:close/>
              </a:path>
              <a:path w="10027920" h="2966720">
                <a:moveTo>
                  <a:pt x="19050" y="2576195"/>
                </a:moveTo>
                <a:lnTo>
                  <a:pt x="0" y="2576195"/>
                </a:lnTo>
                <a:lnTo>
                  <a:pt x="0" y="2557145"/>
                </a:lnTo>
                <a:lnTo>
                  <a:pt x="19050" y="2557145"/>
                </a:lnTo>
                <a:lnTo>
                  <a:pt x="19050" y="2576195"/>
                </a:lnTo>
                <a:close/>
              </a:path>
              <a:path w="10027920" h="2966720">
                <a:moveTo>
                  <a:pt x="19050" y="2538095"/>
                </a:moveTo>
                <a:lnTo>
                  <a:pt x="0" y="2538095"/>
                </a:lnTo>
                <a:lnTo>
                  <a:pt x="0" y="2519045"/>
                </a:lnTo>
                <a:lnTo>
                  <a:pt x="19050" y="2519045"/>
                </a:lnTo>
                <a:lnTo>
                  <a:pt x="19050" y="2538095"/>
                </a:lnTo>
                <a:close/>
              </a:path>
              <a:path w="10027920" h="2966720">
                <a:moveTo>
                  <a:pt x="19050" y="2499995"/>
                </a:moveTo>
                <a:lnTo>
                  <a:pt x="0" y="2499995"/>
                </a:lnTo>
                <a:lnTo>
                  <a:pt x="0" y="2480945"/>
                </a:lnTo>
                <a:lnTo>
                  <a:pt x="19050" y="2480945"/>
                </a:lnTo>
                <a:lnTo>
                  <a:pt x="19050" y="2499995"/>
                </a:lnTo>
                <a:close/>
              </a:path>
              <a:path w="10027920" h="2966720">
                <a:moveTo>
                  <a:pt x="19050" y="2461895"/>
                </a:moveTo>
                <a:lnTo>
                  <a:pt x="0" y="2461895"/>
                </a:lnTo>
                <a:lnTo>
                  <a:pt x="0" y="2442845"/>
                </a:lnTo>
                <a:lnTo>
                  <a:pt x="19050" y="2442845"/>
                </a:lnTo>
                <a:lnTo>
                  <a:pt x="19050" y="2461895"/>
                </a:lnTo>
                <a:close/>
              </a:path>
              <a:path w="10027920" h="2966720">
                <a:moveTo>
                  <a:pt x="19050" y="2423795"/>
                </a:moveTo>
                <a:lnTo>
                  <a:pt x="0" y="2423795"/>
                </a:lnTo>
                <a:lnTo>
                  <a:pt x="0" y="2404745"/>
                </a:lnTo>
                <a:lnTo>
                  <a:pt x="19050" y="2404745"/>
                </a:lnTo>
                <a:lnTo>
                  <a:pt x="19050" y="2423795"/>
                </a:lnTo>
                <a:close/>
              </a:path>
              <a:path w="10027920" h="2966720">
                <a:moveTo>
                  <a:pt x="19050" y="2385695"/>
                </a:moveTo>
                <a:lnTo>
                  <a:pt x="0" y="2385695"/>
                </a:lnTo>
                <a:lnTo>
                  <a:pt x="0" y="2366645"/>
                </a:lnTo>
                <a:lnTo>
                  <a:pt x="19050" y="2366645"/>
                </a:lnTo>
                <a:lnTo>
                  <a:pt x="19050" y="2385695"/>
                </a:lnTo>
                <a:close/>
              </a:path>
              <a:path w="10027920" h="2966720">
                <a:moveTo>
                  <a:pt x="19050" y="2347595"/>
                </a:moveTo>
                <a:lnTo>
                  <a:pt x="0" y="2347595"/>
                </a:lnTo>
                <a:lnTo>
                  <a:pt x="0" y="2328545"/>
                </a:lnTo>
                <a:lnTo>
                  <a:pt x="19050" y="2328545"/>
                </a:lnTo>
                <a:lnTo>
                  <a:pt x="19050" y="2347595"/>
                </a:lnTo>
                <a:close/>
              </a:path>
              <a:path w="10027920" h="2966720">
                <a:moveTo>
                  <a:pt x="19050" y="2309495"/>
                </a:moveTo>
                <a:lnTo>
                  <a:pt x="0" y="2309495"/>
                </a:lnTo>
                <a:lnTo>
                  <a:pt x="0" y="2290445"/>
                </a:lnTo>
                <a:lnTo>
                  <a:pt x="19050" y="2290445"/>
                </a:lnTo>
                <a:lnTo>
                  <a:pt x="19050" y="2309495"/>
                </a:lnTo>
                <a:close/>
              </a:path>
              <a:path w="10027920" h="2966720">
                <a:moveTo>
                  <a:pt x="19050" y="2271395"/>
                </a:moveTo>
                <a:lnTo>
                  <a:pt x="0" y="2271395"/>
                </a:lnTo>
                <a:lnTo>
                  <a:pt x="0" y="2252345"/>
                </a:lnTo>
                <a:lnTo>
                  <a:pt x="19050" y="2252345"/>
                </a:lnTo>
                <a:lnTo>
                  <a:pt x="19050" y="2271395"/>
                </a:lnTo>
                <a:close/>
              </a:path>
              <a:path w="10027920" h="2966720">
                <a:moveTo>
                  <a:pt x="19050" y="2233295"/>
                </a:moveTo>
                <a:lnTo>
                  <a:pt x="0" y="2233295"/>
                </a:lnTo>
                <a:lnTo>
                  <a:pt x="0" y="2214245"/>
                </a:lnTo>
                <a:lnTo>
                  <a:pt x="19050" y="2214245"/>
                </a:lnTo>
                <a:lnTo>
                  <a:pt x="19050" y="2233295"/>
                </a:lnTo>
                <a:close/>
              </a:path>
              <a:path w="10027920" h="2966720">
                <a:moveTo>
                  <a:pt x="19050" y="2195195"/>
                </a:moveTo>
                <a:lnTo>
                  <a:pt x="0" y="2195195"/>
                </a:lnTo>
                <a:lnTo>
                  <a:pt x="0" y="2176145"/>
                </a:lnTo>
                <a:lnTo>
                  <a:pt x="19050" y="2176145"/>
                </a:lnTo>
                <a:lnTo>
                  <a:pt x="19050" y="2195195"/>
                </a:lnTo>
                <a:close/>
              </a:path>
              <a:path w="10027920" h="2966720">
                <a:moveTo>
                  <a:pt x="19050" y="2157095"/>
                </a:moveTo>
                <a:lnTo>
                  <a:pt x="0" y="2157095"/>
                </a:lnTo>
                <a:lnTo>
                  <a:pt x="0" y="2138045"/>
                </a:lnTo>
                <a:lnTo>
                  <a:pt x="19050" y="2138045"/>
                </a:lnTo>
                <a:lnTo>
                  <a:pt x="19050" y="2157095"/>
                </a:lnTo>
                <a:close/>
              </a:path>
              <a:path w="10027920" h="2966720">
                <a:moveTo>
                  <a:pt x="19050" y="2118995"/>
                </a:moveTo>
                <a:lnTo>
                  <a:pt x="0" y="2118995"/>
                </a:lnTo>
                <a:lnTo>
                  <a:pt x="0" y="2099945"/>
                </a:lnTo>
                <a:lnTo>
                  <a:pt x="19050" y="2099945"/>
                </a:lnTo>
                <a:lnTo>
                  <a:pt x="19050" y="2118995"/>
                </a:lnTo>
                <a:close/>
              </a:path>
              <a:path w="10027920" h="2966720">
                <a:moveTo>
                  <a:pt x="19050" y="2080895"/>
                </a:moveTo>
                <a:lnTo>
                  <a:pt x="0" y="2080895"/>
                </a:lnTo>
                <a:lnTo>
                  <a:pt x="0" y="2061845"/>
                </a:lnTo>
                <a:lnTo>
                  <a:pt x="19050" y="2061845"/>
                </a:lnTo>
                <a:lnTo>
                  <a:pt x="19050" y="2080895"/>
                </a:lnTo>
                <a:close/>
              </a:path>
              <a:path w="10027920" h="2966720">
                <a:moveTo>
                  <a:pt x="19050" y="2042795"/>
                </a:moveTo>
                <a:lnTo>
                  <a:pt x="0" y="2042795"/>
                </a:lnTo>
                <a:lnTo>
                  <a:pt x="0" y="2023745"/>
                </a:lnTo>
                <a:lnTo>
                  <a:pt x="19050" y="2023745"/>
                </a:lnTo>
                <a:lnTo>
                  <a:pt x="19050" y="2042795"/>
                </a:lnTo>
                <a:close/>
              </a:path>
              <a:path w="10027920" h="2966720">
                <a:moveTo>
                  <a:pt x="19050" y="2004695"/>
                </a:moveTo>
                <a:lnTo>
                  <a:pt x="0" y="2004695"/>
                </a:lnTo>
                <a:lnTo>
                  <a:pt x="0" y="1985645"/>
                </a:lnTo>
                <a:lnTo>
                  <a:pt x="19050" y="1985645"/>
                </a:lnTo>
                <a:lnTo>
                  <a:pt x="19050" y="2004695"/>
                </a:lnTo>
                <a:close/>
              </a:path>
              <a:path w="10027920" h="2966720">
                <a:moveTo>
                  <a:pt x="19050" y="1966595"/>
                </a:moveTo>
                <a:lnTo>
                  <a:pt x="0" y="1966595"/>
                </a:lnTo>
                <a:lnTo>
                  <a:pt x="0" y="1947545"/>
                </a:lnTo>
                <a:lnTo>
                  <a:pt x="19050" y="1947545"/>
                </a:lnTo>
                <a:lnTo>
                  <a:pt x="19050" y="1966595"/>
                </a:lnTo>
                <a:close/>
              </a:path>
              <a:path w="10027920" h="2966720">
                <a:moveTo>
                  <a:pt x="19050" y="1928495"/>
                </a:moveTo>
                <a:lnTo>
                  <a:pt x="0" y="1928495"/>
                </a:lnTo>
                <a:lnTo>
                  <a:pt x="0" y="1909445"/>
                </a:lnTo>
                <a:lnTo>
                  <a:pt x="19050" y="1909445"/>
                </a:lnTo>
                <a:lnTo>
                  <a:pt x="19050" y="1928495"/>
                </a:lnTo>
                <a:close/>
              </a:path>
              <a:path w="10027920" h="2966720">
                <a:moveTo>
                  <a:pt x="19050" y="1890395"/>
                </a:moveTo>
                <a:lnTo>
                  <a:pt x="0" y="1890395"/>
                </a:lnTo>
                <a:lnTo>
                  <a:pt x="0" y="1871345"/>
                </a:lnTo>
                <a:lnTo>
                  <a:pt x="19050" y="1871345"/>
                </a:lnTo>
                <a:lnTo>
                  <a:pt x="19050" y="1890395"/>
                </a:lnTo>
                <a:close/>
              </a:path>
              <a:path w="10027920" h="2966720">
                <a:moveTo>
                  <a:pt x="19050" y="1852295"/>
                </a:moveTo>
                <a:lnTo>
                  <a:pt x="0" y="1852295"/>
                </a:lnTo>
                <a:lnTo>
                  <a:pt x="0" y="1833245"/>
                </a:lnTo>
                <a:lnTo>
                  <a:pt x="19050" y="1833245"/>
                </a:lnTo>
                <a:lnTo>
                  <a:pt x="19050" y="1852295"/>
                </a:lnTo>
                <a:close/>
              </a:path>
              <a:path w="10027920" h="2966720">
                <a:moveTo>
                  <a:pt x="19050" y="1814195"/>
                </a:moveTo>
                <a:lnTo>
                  <a:pt x="0" y="1814195"/>
                </a:lnTo>
                <a:lnTo>
                  <a:pt x="0" y="1795145"/>
                </a:lnTo>
                <a:lnTo>
                  <a:pt x="19050" y="1795145"/>
                </a:lnTo>
                <a:lnTo>
                  <a:pt x="19050" y="1814195"/>
                </a:lnTo>
                <a:close/>
              </a:path>
              <a:path w="10027920" h="2966720">
                <a:moveTo>
                  <a:pt x="19050" y="1776095"/>
                </a:moveTo>
                <a:lnTo>
                  <a:pt x="0" y="1776095"/>
                </a:lnTo>
                <a:lnTo>
                  <a:pt x="0" y="1757045"/>
                </a:lnTo>
                <a:lnTo>
                  <a:pt x="19050" y="1757045"/>
                </a:lnTo>
                <a:lnTo>
                  <a:pt x="19050" y="1776095"/>
                </a:lnTo>
                <a:close/>
              </a:path>
              <a:path w="10027920" h="2966720">
                <a:moveTo>
                  <a:pt x="19050" y="1737995"/>
                </a:moveTo>
                <a:lnTo>
                  <a:pt x="0" y="1737995"/>
                </a:lnTo>
                <a:lnTo>
                  <a:pt x="0" y="1718945"/>
                </a:lnTo>
                <a:lnTo>
                  <a:pt x="19050" y="1718945"/>
                </a:lnTo>
                <a:lnTo>
                  <a:pt x="19050" y="1737995"/>
                </a:lnTo>
                <a:close/>
              </a:path>
              <a:path w="10027920" h="2966720">
                <a:moveTo>
                  <a:pt x="19050" y="1699895"/>
                </a:moveTo>
                <a:lnTo>
                  <a:pt x="0" y="1699895"/>
                </a:lnTo>
                <a:lnTo>
                  <a:pt x="0" y="1680845"/>
                </a:lnTo>
                <a:lnTo>
                  <a:pt x="19050" y="1680845"/>
                </a:lnTo>
                <a:lnTo>
                  <a:pt x="19050" y="1699895"/>
                </a:lnTo>
                <a:close/>
              </a:path>
              <a:path w="10027920" h="2966720">
                <a:moveTo>
                  <a:pt x="19050" y="1661795"/>
                </a:moveTo>
                <a:lnTo>
                  <a:pt x="0" y="1661795"/>
                </a:lnTo>
                <a:lnTo>
                  <a:pt x="0" y="1642745"/>
                </a:lnTo>
                <a:lnTo>
                  <a:pt x="19050" y="1642745"/>
                </a:lnTo>
                <a:lnTo>
                  <a:pt x="19050" y="1661795"/>
                </a:lnTo>
                <a:close/>
              </a:path>
              <a:path w="10027920" h="2966720">
                <a:moveTo>
                  <a:pt x="19050" y="1623695"/>
                </a:moveTo>
                <a:lnTo>
                  <a:pt x="0" y="1623695"/>
                </a:lnTo>
                <a:lnTo>
                  <a:pt x="0" y="1604645"/>
                </a:lnTo>
                <a:lnTo>
                  <a:pt x="19050" y="1604645"/>
                </a:lnTo>
                <a:lnTo>
                  <a:pt x="19050" y="1623695"/>
                </a:lnTo>
                <a:close/>
              </a:path>
              <a:path w="10027920" h="2966720">
                <a:moveTo>
                  <a:pt x="19050" y="1585595"/>
                </a:moveTo>
                <a:lnTo>
                  <a:pt x="0" y="1585595"/>
                </a:lnTo>
                <a:lnTo>
                  <a:pt x="0" y="1566545"/>
                </a:lnTo>
                <a:lnTo>
                  <a:pt x="19050" y="1566545"/>
                </a:lnTo>
                <a:lnTo>
                  <a:pt x="19050" y="1585595"/>
                </a:lnTo>
                <a:close/>
              </a:path>
              <a:path w="10027920" h="2966720">
                <a:moveTo>
                  <a:pt x="19050" y="1547495"/>
                </a:moveTo>
                <a:lnTo>
                  <a:pt x="0" y="1547495"/>
                </a:lnTo>
                <a:lnTo>
                  <a:pt x="0" y="1528445"/>
                </a:lnTo>
                <a:lnTo>
                  <a:pt x="19050" y="1528445"/>
                </a:lnTo>
                <a:lnTo>
                  <a:pt x="19050" y="1547495"/>
                </a:lnTo>
                <a:close/>
              </a:path>
              <a:path w="10027920" h="2966720">
                <a:moveTo>
                  <a:pt x="19050" y="1509395"/>
                </a:moveTo>
                <a:lnTo>
                  <a:pt x="0" y="1509395"/>
                </a:lnTo>
                <a:lnTo>
                  <a:pt x="0" y="1490345"/>
                </a:lnTo>
                <a:lnTo>
                  <a:pt x="19050" y="1490345"/>
                </a:lnTo>
                <a:lnTo>
                  <a:pt x="19050" y="1509395"/>
                </a:lnTo>
                <a:close/>
              </a:path>
              <a:path w="10027920" h="2966720">
                <a:moveTo>
                  <a:pt x="19050" y="1471295"/>
                </a:moveTo>
                <a:lnTo>
                  <a:pt x="0" y="1471295"/>
                </a:lnTo>
                <a:lnTo>
                  <a:pt x="0" y="1452245"/>
                </a:lnTo>
                <a:lnTo>
                  <a:pt x="19050" y="1452245"/>
                </a:lnTo>
                <a:lnTo>
                  <a:pt x="19050" y="1471295"/>
                </a:lnTo>
                <a:close/>
              </a:path>
              <a:path w="10027920" h="2966720">
                <a:moveTo>
                  <a:pt x="19050" y="1433195"/>
                </a:moveTo>
                <a:lnTo>
                  <a:pt x="0" y="1433195"/>
                </a:lnTo>
                <a:lnTo>
                  <a:pt x="0" y="1414145"/>
                </a:lnTo>
                <a:lnTo>
                  <a:pt x="19050" y="1414145"/>
                </a:lnTo>
                <a:lnTo>
                  <a:pt x="19050" y="1433195"/>
                </a:lnTo>
                <a:close/>
              </a:path>
              <a:path w="10027920" h="2966720">
                <a:moveTo>
                  <a:pt x="19050" y="1395095"/>
                </a:moveTo>
                <a:lnTo>
                  <a:pt x="0" y="1395095"/>
                </a:lnTo>
                <a:lnTo>
                  <a:pt x="0" y="1376045"/>
                </a:lnTo>
                <a:lnTo>
                  <a:pt x="19050" y="1376045"/>
                </a:lnTo>
                <a:lnTo>
                  <a:pt x="19050" y="1395095"/>
                </a:lnTo>
                <a:close/>
              </a:path>
              <a:path w="10027920" h="2966720">
                <a:moveTo>
                  <a:pt x="19050" y="1356995"/>
                </a:moveTo>
                <a:lnTo>
                  <a:pt x="0" y="1356995"/>
                </a:lnTo>
                <a:lnTo>
                  <a:pt x="0" y="1337945"/>
                </a:lnTo>
                <a:lnTo>
                  <a:pt x="19050" y="1337945"/>
                </a:lnTo>
                <a:lnTo>
                  <a:pt x="19050" y="1356995"/>
                </a:lnTo>
                <a:close/>
              </a:path>
              <a:path w="10027920" h="2966720">
                <a:moveTo>
                  <a:pt x="19050" y="1318895"/>
                </a:moveTo>
                <a:lnTo>
                  <a:pt x="0" y="1318895"/>
                </a:lnTo>
                <a:lnTo>
                  <a:pt x="0" y="1299845"/>
                </a:lnTo>
                <a:lnTo>
                  <a:pt x="19050" y="1299845"/>
                </a:lnTo>
                <a:lnTo>
                  <a:pt x="19050" y="1318895"/>
                </a:lnTo>
                <a:close/>
              </a:path>
              <a:path w="10027920" h="2966720">
                <a:moveTo>
                  <a:pt x="19050" y="1280795"/>
                </a:moveTo>
                <a:lnTo>
                  <a:pt x="0" y="1280795"/>
                </a:lnTo>
                <a:lnTo>
                  <a:pt x="0" y="1261745"/>
                </a:lnTo>
                <a:lnTo>
                  <a:pt x="19050" y="1261745"/>
                </a:lnTo>
                <a:lnTo>
                  <a:pt x="19050" y="1280795"/>
                </a:lnTo>
                <a:close/>
              </a:path>
              <a:path w="10027920" h="2966720">
                <a:moveTo>
                  <a:pt x="19050" y="1242695"/>
                </a:moveTo>
                <a:lnTo>
                  <a:pt x="0" y="1242695"/>
                </a:lnTo>
                <a:lnTo>
                  <a:pt x="0" y="1223645"/>
                </a:lnTo>
                <a:lnTo>
                  <a:pt x="19050" y="1223645"/>
                </a:lnTo>
                <a:lnTo>
                  <a:pt x="19050" y="1242695"/>
                </a:lnTo>
                <a:close/>
              </a:path>
              <a:path w="10027920" h="2966720">
                <a:moveTo>
                  <a:pt x="19050" y="1204595"/>
                </a:moveTo>
                <a:lnTo>
                  <a:pt x="0" y="1204595"/>
                </a:lnTo>
                <a:lnTo>
                  <a:pt x="0" y="1185545"/>
                </a:lnTo>
                <a:lnTo>
                  <a:pt x="19050" y="1185545"/>
                </a:lnTo>
                <a:lnTo>
                  <a:pt x="19050" y="1204595"/>
                </a:lnTo>
                <a:close/>
              </a:path>
              <a:path w="10027920" h="2966720">
                <a:moveTo>
                  <a:pt x="19050" y="1166495"/>
                </a:moveTo>
                <a:lnTo>
                  <a:pt x="0" y="1166495"/>
                </a:lnTo>
                <a:lnTo>
                  <a:pt x="0" y="1147445"/>
                </a:lnTo>
                <a:lnTo>
                  <a:pt x="19050" y="1147445"/>
                </a:lnTo>
                <a:lnTo>
                  <a:pt x="19050" y="1166495"/>
                </a:lnTo>
                <a:close/>
              </a:path>
              <a:path w="10027920" h="2966720">
                <a:moveTo>
                  <a:pt x="19050" y="1128395"/>
                </a:moveTo>
                <a:lnTo>
                  <a:pt x="0" y="1128395"/>
                </a:lnTo>
                <a:lnTo>
                  <a:pt x="0" y="1109345"/>
                </a:lnTo>
                <a:lnTo>
                  <a:pt x="19050" y="1109345"/>
                </a:lnTo>
                <a:lnTo>
                  <a:pt x="19050" y="1128395"/>
                </a:lnTo>
                <a:close/>
              </a:path>
              <a:path w="10027920" h="2966720">
                <a:moveTo>
                  <a:pt x="19050" y="1090295"/>
                </a:moveTo>
                <a:lnTo>
                  <a:pt x="0" y="1090295"/>
                </a:lnTo>
                <a:lnTo>
                  <a:pt x="0" y="1071245"/>
                </a:lnTo>
                <a:lnTo>
                  <a:pt x="19050" y="1071245"/>
                </a:lnTo>
                <a:lnTo>
                  <a:pt x="19050" y="1090295"/>
                </a:lnTo>
                <a:close/>
              </a:path>
              <a:path w="10027920" h="2966720">
                <a:moveTo>
                  <a:pt x="19050" y="1052195"/>
                </a:moveTo>
                <a:lnTo>
                  <a:pt x="0" y="1052195"/>
                </a:lnTo>
                <a:lnTo>
                  <a:pt x="0" y="1033145"/>
                </a:lnTo>
                <a:lnTo>
                  <a:pt x="19050" y="1033145"/>
                </a:lnTo>
                <a:lnTo>
                  <a:pt x="19050" y="1052195"/>
                </a:lnTo>
                <a:close/>
              </a:path>
              <a:path w="10027920" h="2966720">
                <a:moveTo>
                  <a:pt x="19050" y="1014095"/>
                </a:moveTo>
                <a:lnTo>
                  <a:pt x="0" y="1014095"/>
                </a:lnTo>
                <a:lnTo>
                  <a:pt x="0" y="995045"/>
                </a:lnTo>
                <a:lnTo>
                  <a:pt x="19050" y="995045"/>
                </a:lnTo>
                <a:lnTo>
                  <a:pt x="19050" y="1014095"/>
                </a:lnTo>
                <a:close/>
              </a:path>
              <a:path w="10027920" h="2966720">
                <a:moveTo>
                  <a:pt x="19050" y="975995"/>
                </a:moveTo>
                <a:lnTo>
                  <a:pt x="0" y="975995"/>
                </a:lnTo>
                <a:lnTo>
                  <a:pt x="0" y="956945"/>
                </a:lnTo>
                <a:lnTo>
                  <a:pt x="19050" y="956945"/>
                </a:lnTo>
                <a:lnTo>
                  <a:pt x="19050" y="975995"/>
                </a:lnTo>
                <a:close/>
              </a:path>
              <a:path w="10027920" h="2966720">
                <a:moveTo>
                  <a:pt x="19050" y="937895"/>
                </a:moveTo>
                <a:lnTo>
                  <a:pt x="0" y="937895"/>
                </a:lnTo>
                <a:lnTo>
                  <a:pt x="0" y="918845"/>
                </a:lnTo>
                <a:lnTo>
                  <a:pt x="19050" y="918845"/>
                </a:lnTo>
                <a:lnTo>
                  <a:pt x="19050" y="937895"/>
                </a:lnTo>
                <a:close/>
              </a:path>
              <a:path w="10027920" h="2966720">
                <a:moveTo>
                  <a:pt x="19050" y="899795"/>
                </a:moveTo>
                <a:lnTo>
                  <a:pt x="0" y="899795"/>
                </a:lnTo>
                <a:lnTo>
                  <a:pt x="0" y="880745"/>
                </a:lnTo>
                <a:lnTo>
                  <a:pt x="19050" y="880745"/>
                </a:lnTo>
                <a:lnTo>
                  <a:pt x="19050" y="899795"/>
                </a:lnTo>
                <a:close/>
              </a:path>
              <a:path w="10027920" h="2966720">
                <a:moveTo>
                  <a:pt x="19050" y="861695"/>
                </a:moveTo>
                <a:lnTo>
                  <a:pt x="0" y="861695"/>
                </a:lnTo>
                <a:lnTo>
                  <a:pt x="0" y="842645"/>
                </a:lnTo>
                <a:lnTo>
                  <a:pt x="19050" y="842645"/>
                </a:lnTo>
                <a:lnTo>
                  <a:pt x="19050" y="861695"/>
                </a:lnTo>
                <a:close/>
              </a:path>
              <a:path w="10027920" h="2966720">
                <a:moveTo>
                  <a:pt x="19050" y="823595"/>
                </a:moveTo>
                <a:lnTo>
                  <a:pt x="0" y="823595"/>
                </a:lnTo>
                <a:lnTo>
                  <a:pt x="0" y="804545"/>
                </a:lnTo>
                <a:lnTo>
                  <a:pt x="19050" y="804545"/>
                </a:lnTo>
                <a:lnTo>
                  <a:pt x="19050" y="823595"/>
                </a:lnTo>
                <a:close/>
              </a:path>
              <a:path w="10027920" h="2966720">
                <a:moveTo>
                  <a:pt x="19050" y="785495"/>
                </a:moveTo>
                <a:lnTo>
                  <a:pt x="0" y="785495"/>
                </a:lnTo>
                <a:lnTo>
                  <a:pt x="0" y="766445"/>
                </a:lnTo>
                <a:lnTo>
                  <a:pt x="19050" y="766445"/>
                </a:lnTo>
                <a:lnTo>
                  <a:pt x="19050" y="785495"/>
                </a:lnTo>
                <a:close/>
              </a:path>
              <a:path w="10027920" h="2966720">
                <a:moveTo>
                  <a:pt x="19050" y="747395"/>
                </a:moveTo>
                <a:lnTo>
                  <a:pt x="0" y="747395"/>
                </a:lnTo>
                <a:lnTo>
                  <a:pt x="0" y="728345"/>
                </a:lnTo>
                <a:lnTo>
                  <a:pt x="19050" y="728345"/>
                </a:lnTo>
                <a:lnTo>
                  <a:pt x="19050" y="747395"/>
                </a:lnTo>
                <a:close/>
              </a:path>
              <a:path w="10027920" h="2966720">
                <a:moveTo>
                  <a:pt x="19050" y="709295"/>
                </a:moveTo>
                <a:lnTo>
                  <a:pt x="0" y="709295"/>
                </a:lnTo>
                <a:lnTo>
                  <a:pt x="0" y="690245"/>
                </a:lnTo>
                <a:lnTo>
                  <a:pt x="19050" y="690245"/>
                </a:lnTo>
                <a:lnTo>
                  <a:pt x="19050" y="709295"/>
                </a:lnTo>
                <a:close/>
              </a:path>
              <a:path w="10027920" h="2966720">
                <a:moveTo>
                  <a:pt x="19050" y="671195"/>
                </a:moveTo>
                <a:lnTo>
                  <a:pt x="0" y="671195"/>
                </a:lnTo>
                <a:lnTo>
                  <a:pt x="0" y="652145"/>
                </a:lnTo>
                <a:lnTo>
                  <a:pt x="19050" y="652145"/>
                </a:lnTo>
                <a:lnTo>
                  <a:pt x="19050" y="671195"/>
                </a:lnTo>
                <a:close/>
              </a:path>
              <a:path w="10027920" h="2966720">
                <a:moveTo>
                  <a:pt x="19050" y="633095"/>
                </a:moveTo>
                <a:lnTo>
                  <a:pt x="0" y="633095"/>
                </a:lnTo>
                <a:lnTo>
                  <a:pt x="0" y="614045"/>
                </a:lnTo>
                <a:lnTo>
                  <a:pt x="19050" y="614045"/>
                </a:lnTo>
                <a:lnTo>
                  <a:pt x="19050" y="633095"/>
                </a:lnTo>
                <a:close/>
              </a:path>
              <a:path w="10027920" h="2966720">
                <a:moveTo>
                  <a:pt x="19050" y="594995"/>
                </a:moveTo>
                <a:lnTo>
                  <a:pt x="0" y="594995"/>
                </a:lnTo>
                <a:lnTo>
                  <a:pt x="0" y="575945"/>
                </a:lnTo>
                <a:lnTo>
                  <a:pt x="19050" y="575945"/>
                </a:lnTo>
                <a:lnTo>
                  <a:pt x="19050" y="594995"/>
                </a:lnTo>
                <a:close/>
              </a:path>
              <a:path w="10027920" h="2966720">
                <a:moveTo>
                  <a:pt x="19050" y="556895"/>
                </a:moveTo>
                <a:lnTo>
                  <a:pt x="0" y="556895"/>
                </a:lnTo>
                <a:lnTo>
                  <a:pt x="0" y="537845"/>
                </a:lnTo>
                <a:lnTo>
                  <a:pt x="19050" y="537845"/>
                </a:lnTo>
                <a:lnTo>
                  <a:pt x="19050" y="556895"/>
                </a:lnTo>
                <a:close/>
              </a:path>
              <a:path w="10027920" h="2966720">
                <a:moveTo>
                  <a:pt x="19050" y="518795"/>
                </a:moveTo>
                <a:lnTo>
                  <a:pt x="0" y="518795"/>
                </a:lnTo>
                <a:lnTo>
                  <a:pt x="0" y="499745"/>
                </a:lnTo>
                <a:lnTo>
                  <a:pt x="19050" y="499745"/>
                </a:lnTo>
                <a:lnTo>
                  <a:pt x="19050" y="518795"/>
                </a:lnTo>
                <a:close/>
              </a:path>
              <a:path w="10027920" h="2966720">
                <a:moveTo>
                  <a:pt x="19050" y="480695"/>
                </a:moveTo>
                <a:lnTo>
                  <a:pt x="0" y="480695"/>
                </a:lnTo>
                <a:lnTo>
                  <a:pt x="0" y="461645"/>
                </a:lnTo>
                <a:lnTo>
                  <a:pt x="19050" y="461645"/>
                </a:lnTo>
                <a:lnTo>
                  <a:pt x="19050" y="480695"/>
                </a:lnTo>
                <a:close/>
              </a:path>
              <a:path w="10027920" h="2966720">
                <a:moveTo>
                  <a:pt x="19050" y="442595"/>
                </a:moveTo>
                <a:lnTo>
                  <a:pt x="0" y="442595"/>
                </a:lnTo>
                <a:lnTo>
                  <a:pt x="0" y="423545"/>
                </a:lnTo>
                <a:lnTo>
                  <a:pt x="19050" y="423545"/>
                </a:lnTo>
                <a:lnTo>
                  <a:pt x="19050" y="442595"/>
                </a:lnTo>
                <a:close/>
              </a:path>
              <a:path w="10027920" h="2966720">
                <a:moveTo>
                  <a:pt x="19050" y="404495"/>
                </a:moveTo>
                <a:lnTo>
                  <a:pt x="0" y="404495"/>
                </a:lnTo>
                <a:lnTo>
                  <a:pt x="0" y="385445"/>
                </a:lnTo>
                <a:lnTo>
                  <a:pt x="19050" y="385445"/>
                </a:lnTo>
                <a:lnTo>
                  <a:pt x="19050" y="404495"/>
                </a:lnTo>
                <a:close/>
              </a:path>
              <a:path w="10027920" h="2966720">
                <a:moveTo>
                  <a:pt x="19050" y="366395"/>
                </a:moveTo>
                <a:lnTo>
                  <a:pt x="0" y="366395"/>
                </a:lnTo>
                <a:lnTo>
                  <a:pt x="0" y="347345"/>
                </a:lnTo>
                <a:lnTo>
                  <a:pt x="19050" y="347345"/>
                </a:lnTo>
                <a:lnTo>
                  <a:pt x="19050" y="366395"/>
                </a:lnTo>
                <a:close/>
              </a:path>
              <a:path w="10027920" h="2966720">
                <a:moveTo>
                  <a:pt x="19050" y="328295"/>
                </a:moveTo>
                <a:lnTo>
                  <a:pt x="0" y="328295"/>
                </a:lnTo>
                <a:lnTo>
                  <a:pt x="0" y="309245"/>
                </a:lnTo>
                <a:lnTo>
                  <a:pt x="19050" y="309245"/>
                </a:lnTo>
                <a:lnTo>
                  <a:pt x="19050" y="328295"/>
                </a:lnTo>
                <a:close/>
              </a:path>
              <a:path w="10027920" h="2966720">
                <a:moveTo>
                  <a:pt x="19050" y="290195"/>
                </a:moveTo>
                <a:lnTo>
                  <a:pt x="0" y="290195"/>
                </a:lnTo>
                <a:lnTo>
                  <a:pt x="0" y="271145"/>
                </a:lnTo>
                <a:lnTo>
                  <a:pt x="19050" y="271145"/>
                </a:lnTo>
                <a:lnTo>
                  <a:pt x="19050" y="290195"/>
                </a:lnTo>
                <a:close/>
              </a:path>
              <a:path w="10027920" h="2966720">
                <a:moveTo>
                  <a:pt x="19050" y="252095"/>
                </a:moveTo>
                <a:lnTo>
                  <a:pt x="0" y="252095"/>
                </a:lnTo>
                <a:lnTo>
                  <a:pt x="0" y="233045"/>
                </a:lnTo>
                <a:lnTo>
                  <a:pt x="19050" y="233045"/>
                </a:lnTo>
                <a:lnTo>
                  <a:pt x="19050" y="252095"/>
                </a:lnTo>
                <a:close/>
              </a:path>
              <a:path w="10027920" h="2966720">
                <a:moveTo>
                  <a:pt x="19050" y="213995"/>
                </a:moveTo>
                <a:lnTo>
                  <a:pt x="0" y="213995"/>
                </a:lnTo>
                <a:lnTo>
                  <a:pt x="0" y="194945"/>
                </a:lnTo>
                <a:lnTo>
                  <a:pt x="19050" y="194945"/>
                </a:lnTo>
                <a:lnTo>
                  <a:pt x="19050" y="213995"/>
                </a:lnTo>
                <a:close/>
              </a:path>
              <a:path w="10027920" h="2966720">
                <a:moveTo>
                  <a:pt x="19050" y="175895"/>
                </a:moveTo>
                <a:lnTo>
                  <a:pt x="0" y="175895"/>
                </a:lnTo>
                <a:lnTo>
                  <a:pt x="0" y="156845"/>
                </a:lnTo>
                <a:lnTo>
                  <a:pt x="19050" y="156845"/>
                </a:lnTo>
                <a:lnTo>
                  <a:pt x="19050" y="175895"/>
                </a:lnTo>
                <a:close/>
              </a:path>
              <a:path w="10027920" h="2966720">
                <a:moveTo>
                  <a:pt x="19050" y="137795"/>
                </a:moveTo>
                <a:lnTo>
                  <a:pt x="0" y="137795"/>
                </a:lnTo>
                <a:lnTo>
                  <a:pt x="0" y="118745"/>
                </a:lnTo>
                <a:lnTo>
                  <a:pt x="19050" y="118745"/>
                </a:lnTo>
                <a:lnTo>
                  <a:pt x="19050" y="137795"/>
                </a:lnTo>
                <a:close/>
              </a:path>
              <a:path w="10027920" h="2966720">
                <a:moveTo>
                  <a:pt x="19050" y="99695"/>
                </a:moveTo>
                <a:lnTo>
                  <a:pt x="0" y="99695"/>
                </a:lnTo>
                <a:lnTo>
                  <a:pt x="0" y="80645"/>
                </a:lnTo>
                <a:lnTo>
                  <a:pt x="19050" y="80645"/>
                </a:lnTo>
                <a:lnTo>
                  <a:pt x="19050" y="99695"/>
                </a:lnTo>
                <a:close/>
              </a:path>
              <a:path w="10027920" h="2966720">
                <a:moveTo>
                  <a:pt x="19050" y="61595"/>
                </a:moveTo>
                <a:lnTo>
                  <a:pt x="0" y="61595"/>
                </a:lnTo>
                <a:lnTo>
                  <a:pt x="0" y="42545"/>
                </a:lnTo>
                <a:lnTo>
                  <a:pt x="19050" y="42545"/>
                </a:lnTo>
                <a:lnTo>
                  <a:pt x="19050" y="61595"/>
                </a:lnTo>
                <a:close/>
              </a:path>
              <a:path w="10027920" h="2966720">
                <a:moveTo>
                  <a:pt x="19050" y="23495"/>
                </a:moveTo>
                <a:lnTo>
                  <a:pt x="0" y="23495"/>
                </a:lnTo>
                <a:lnTo>
                  <a:pt x="0" y="0"/>
                </a:lnTo>
                <a:lnTo>
                  <a:pt x="14604" y="0"/>
                </a:lnTo>
                <a:lnTo>
                  <a:pt x="14604" y="13970"/>
                </a:lnTo>
                <a:lnTo>
                  <a:pt x="9525" y="19050"/>
                </a:lnTo>
                <a:lnTo>
                  <a:pt x="19050" y="19050"/>
                </a:lnTo>
                <a:lnTo>
                  <a:pt x="19050" y="23495"/>
                </a:lnTo>
                <a:close/>
              </a:path>
              <a:path w="10027920" h="2966720">
                <a:moveTo>
                  <a:pt x="19050" y="19050"/>
                </a:moveTo>
                <a:lnTo>
                  <a:pt x="14604" y="19050"/>
                </a:lnTo>
                <a:lnTo>
                  <a:pt x="14604" y="13970"/>
                </a:lnTo>
                <a:lnTo>
                  <a:pt x="19050" y="9525"/>
                </a:lnTo>
                <a:lnTo>
                  <a:pt x="19050" y="19050"/>
                </a:lnTo>
                <a:close/>
              </a:path>
              <a:path w="10027920" h="2966720">
                <a:moveTo>
                  <a:pt x="14604" y="19050"/>
                </a:moveTo>
                <a:lnTo>
                  <a:pt x="9525" y="19050"/>
                </a:lnTo>
                <a:lnTo>
                  <a:pt x="14604" y="13970"/>
                </a:lnTo>
                <a:lnTo>
                  <a:pt x="14604" y="19050"/>
                </a:lnTo>
                <a:close/>
              </a:path>
              <a:path w="10027920" h="2966720">
                <a:moveTo>
                  <a:pt x="52704" y="19050"/>
                </a:moveTo>
                <a:lnTo>
                  <a:pt x="33654" y="19050"/>
                </a:lnTo>
                <a:lnTo>
                  <a:pt x="33654" y="0"/>
                </a:lnTo>
                <a:lnTo>
                  <a:pt x="52704" y="0"/>
                </a:lnTo>
                <a:lnTo>
                  <a:pt x="52704" y="19050"/>
                </a:lnTo>
                <a:close/>
              </a:path>
              <a:path w="10027920" h="2966720">
                <a:moveTo>
                  <a:pt x="90804" y="19050"/>
                </a:moveTo>
                <a:lnTo>
                  <a:pt x="71754" y="19050"/>
                </a:lnTo>
                <a:lnTo>
                  <a:pt x="71754" y="0"/>
                </a:lnTo>
                <a:lnTo>
                  <a:pt x="90804" y="0"/>
                </a:lnTo>
                <a:lnTo>
                  <a:pt x="90804" y="19050"/>
                </a:lnTo>
                <a:close/>
              </a:path>
              <a:path w="10027920" h="2966720">
                <a:moveTo>
                  <a:pt x="128904" y="19050"/>
                </a:moveTo>
                <a:lnTo>
                  <a:pt x="109854" y="19050"/>
                </a:lnTo>
                <a:lnTo>
                  <a:pt x="109854" y="0"/>
                </a:lnTo>
                <a:lnTo>
                  <a:pt x="128904" y="0"/>
                </a:lnTo>
                <a:lnTo>
                  <a:pt x="128904" y="19050"/>
                </a:lnTo>
                <a:close/>
              </a:path>
              <a:path w="10027920" h="2966720">
                <a:moveTo>
                  <a:pt x="167004" y="19050"/>
                </a:moveTo>
                <a:lnTo>
                  <a:pt x="147954" y="19050"/>
                </a:lnTo>
                <a:lnTo>
                  <a:pt x="147954" y="0"/>
                </a:lnTo>
                <a:lnTo>
                  <a:pt x="167004" y="0"/>
                </a:lnTo>
                <a:lnTo>
                  <a:pt x="167004" y="19050"/>
                </a:lnTo>
                <a:close/>
              </a:path>
              <a:path w="10027920" h="2966720">
                <a:moveTo>
                  <a:pt x="205104" y="19050"/>
                </a:moveTo>
                <a:lnTo>
                  <a:pt x="186054" y="19050"/>
                </a:lnTo>
                <a:lnTo>
                  <a:pt x="186054" y="0"/>
                </a:lnTo>
                <a:lnTo>
                  <a:pt x="205104" y="0"/>
                </a:lnTo>
                <a:lnTo>
                  <a:pt x="205104" y="19050"/>
                </a:lnTo>
                <a:close/>
              </a:path>
              <a:path w="10027920" h="2966720">
                <a:moveTo>
                  <a:pt x="243204" y="19050"/>
                </a:moveTo>
                <a:lnTo>
                  <a:pt x="224154" y="19050"/>
                </a:lnTo>
                <a:lnTo>
                  <a:pt x="224154" y="0"/>
                </a:lnTo>
                <a:lnTo>
                  <a:pt x="243204" y="0"/>
                </a:lnTo>
                <a:lnTo>
                  <a:pt x="243204" y="19050"/>
                </a:lnTo>
                <a:close/>
              </a:path>
              <a:path w="10027920" h="2966720">
                <a:moveTo>
                  <a:pt x="281304" y="19050"/>
                </a:moveTo>
                <a:lnTo>
                  <a:pt x="262254" y="19050"/>
                </a:lnTo>
                <a:lnTo>
                  <a:pt x="262254" y="0"/>
                </a:lnTo>
                <a:lnTo>
                  <a:pt x="281304" y="0"/>
                </a:lnTo>
                <a:lnTo>
                  <a:pt x="281304" y="19050"/>
                </a:lnTo>
                <a:close/>
              </a:path>
              <a:path w="10027920" h="2966720">
                <a:moveTo>
                  <a:pt x="319404" y="19050"/>
                </a:moveTo>
                <a:lnTo>
                  <a:pt x="300354" y="19050"/>
                </a:lnTo>
                <a:lnTo>
                  <a:pt x="300354" y="0"/>
                </a:lnTo>
                <a:lnTo>
                  <a:pt x="319404" y="0"/>
                </a:lnTo>
                <a:lnTo>
                  <a:pt x="319404" y="19050"/>
                </a:lnTo>
                <a:close/>
              </a:path>
              <a:path w="10027920" h="2966720">
                <a:moveTo>
                  <a:pt x="357504" y="19050"/>
                </a:moveTo>
                <a:lnTo>
                  <a:pt x="338454" y="19050"/>
                </a:lnTo>
                <a:lnTo>
                  <a:pt x="338454" y="0"/>
                </a:lnTo>
                <a:lnTo>
                  <a:pt x="357504" y="0"/>
                </a:lnTo>
                <a:lnTo>
                  <a:pt x="357504" y="19050"/>
                </a:lnTo>
                <a:close/>
              </a:path>
              <a:path w="10027920" h="2966720">
                <a:moveTo>
                  <a:pt x="395604" y="19050"/>
                </a:moveTo>
                <a:lnTo>
                  <a:pt x="376554" y="19050"/>
                </a:lnTo>
                <a:lnTo>
                  <a:pt x="376554" y="0"/>
                </a:lnTo>
                <a:lnTo>
                  <a:pt x="395604" y="0"/>
                </a:lnTo>
                <a:lnTo>
                  <a:pt x="395604" y="19050"/>
                </a:lnTo>
                <a:close/>
              </a:path>
              <a:path w="10027920" h="2966720">
                <a:moveTo>
                  <a:pt x="433704" y="19050"/>
                </a:moveTo>
                <a:lnTo>
                  <a:pt x="414654" y="19050"/>
                </a:lnTo>
                <a:lnTo>
                  <a:pt x="414654" y="0"/>
                </a:lnTo>
                <a:lnTo>
                  <a:pt x="433704" y="0"/>
                </a:lnTo>
                <a:lnTo>
                  <a:pt x="433704" y="19050"/>
                </a:lnTo>
                <a:close/>
              </a:path>
              <a:path w="10027920" h="2966720">
                <a:moveTo>
                  <a:pt x="471804" y="19050"/>
                </a:moveTo>
                <a:lnTo>
                  <a:pt x="452754" y="19050"/>
                </a:lnTo>
                <a:lnTo>
                  <a:pt x="452754" y="0"/>
                </a:lnTo>
                <a:lnTo>
                  <a:pt x="471804" y="0"/>
                </a:lnTo>
                <a:lnTo>
                  <a:pt x="471804" y="19050"/>
                </a:lnTo>
                <a:close/>
              </a:path>
              <a:path w="10027920" h="2966720">
                <a:moveTo>
                  <a:pt x="509904" y="19050"/>
                </a:moveTo>
                <a:lnTo>
                  <a:pt x="490854" y="19050"/>
                </a:lnTo>
                <a:lnTo>
                  <a:pt x="490854" y="0"/>
                </a:lnTo>
                <a:lnTo>
                  <a:pt x="509904" y="0"/>
                </a:lnTo>
                <a:lnTo>
                  <a:pt x="509904" y="19050"/>
                </a:lnTo>
                <a:close/>
              </a:path>
              <a:path w="10027920" h="2966720">
                <a:moveTo>
                  <a:pt x="548004" y="19050"/>
                </a:moveTo>
                <a:lnTo>
                  <a:pt x="528954" y="19050"/>
                </a:lnTo>
                <a:lnTo>
                  <a:pt x="528954" y="0"/>
                </a:lnTo>
                <a:lnTo>
                  <a:pt x="548004" y="0"/>
                </a:lnTo>
                <a:lnTo>
                  <a:pt x="548004" y="19050"/>
                </a:lnTo>
                <a:close/>
              </a:path>
              <a:path w="10027920" h="2966720">
                <a:moveTo>
                  <a:pt x="586104" y="19050"/>
                </a:moveTo>
                <a:lnTo>
                  <a:pt x="567054" y="19050"/>
                </a:lnTo>
                <a:lnTo>
                  <a:pt x="567054" y="0"/>
                </a:lnTo>
                <a:lnTo>
                  <a:pt x="586104" y="0"/>
                </a:lnTo>
                <a:lnTo>
                  <a:pt x="586104" y="19050"/>
                </a:lnTo>
                <a:close/>
              </a:path>
              <a:path w="10027920" h="2966720">
                <a:moveTo>
                  <a:pt x="624204" y="19050"/>
                </a:moveTo>
                <a:lnTo>
                  <a:pt x="605154" y="19050"/>
                </a:lnTo>
                <a:lnTo>
                  <a:pt x="605154" y="0"/>
                </a:lnTo>
                <a:lnTo>
                  <a:pt x="624204" y="0"/>
                </a:lnTo>
                <a:lnTo>
                  <a:pt x="624204" y="19050"/>
                </a:lnTo>
                <a:close/>
              </a:path>
              <a:path w="10027920" h="2966720">
                <a:moveTo>
                  <a:pt x="662304" y="19050"/>
                </a:moveTo>
                <a:lnTo>
                  <a:pt x="643254" y="19050"/>
                </a:lnTo>
                <a:lnTo>
                  <a:pt x="643254" y="0"/>
                </a:lnTo>
                <a:lnTo>
                  <a:pt x="662304" y="0"/>
                </a:lnTo>
                <a:lnTo>
                  <a:pt x="662304" y="19050"/>
                </a:lnTo>
                <a:close/>
              </a:path>
              <a:path w="10027920" h="2966720">
                <a:moveTo>
                  <a:pt x="700404" y="19050"/>
                </a:moveTo>
                <a:lnTo>
                  <a:pt x="681354" y="19050"/>
                </a:lnTo>
                <a:lnTo>
                  <a:pt x="681354" y="0"/>
                </a:lnTo>
                <a:lnTo>
                  <a:pt x="700404" y="0"/>
                </a:lnTo>
                <a:lnTo>
                  <a:pt x="700404" y="19050"/>
                </a:lnTo>
                <a:close/>
              </a:path>
              <a:path w="10027920" h="2966720">
                <a:moveTo>
                  <a:pt x="738504" y="19050"/>
                </a:moveTo>
                <a:lnTo>
                  <a:pt x="719454" y="19050"/>
                </a:lnTo>
                <a:lnTo>
                  <a:pt x="719454" y="0"/>
                </a:lnTo>
                <a:lnTo>
                  <a:pt x="738504" y="0"/>
                </a:lnTo>
                <a:lnTo>
                  <a:pt x="738504" y="19050"/>
                </a:lnTo>
                <a:close/>
              </a:path>
              <a:path w="10027920" h="2966720">
                <a:moveTo>
                  <a:pt x="776604" y="19050"/>
                </a:moveTo>
                <a:lnTo>
                  <a:pt x="757554" y="19050"/>
                </a:lnTo>
                <a:lnTo>
                  <a:pt x="757554" y="0"/>
                </a:lnTo>
                <a:lnTo>
                  <a:pt x="776604" y="0"/>
                </a:lnTo>
                <a:lnTo>
                  <a:pt x="776604" y="19050"/>
                </a:lnTo>
                <a:close/>
              </a:path>
              <a:path w="10027920" h="2966720">
                <a:moveTo>
                  <a:pt x="814705" y="19050"/>
                </a:moveTo>
                <a:lnTo>
                  <a:pt x="795655" y="19050"/>
                </a:lnTo>
                <a:lnTo>
                  <a:pt x="795655" y="0"/>
                </a:lnTo>
                <a:lnTo>
                  <a:pt x="814705" y="0"/>
                </a:lnTo>
                <a:lnTo>
                  <a:pt x="814705" y="19050"/>
                </a:lnTo>
                <a:close/>
              </a:path>
              <a:path w="10027920" h="2966720">
                <a:moveTo>
                  <a:pt x="852805" y="19050"/>
                </a:moveTo>
                <a:lnTo>
                  <a:pt x="833755" y="19050"/>
                </a:lnTo>
                <a:lnTo>
                  <a:pt x="833755" y="0"/>
                </a:lnTo>
                <a:lnTo>
                  <a:pt x="852805" y="0"/>
                </a:lnTo>
                <a:lnTo>
                  <a:pt x="852805" y="19050"/>
                </a:lnTo>
                <a:close/>
              </a:path>
              <a:path w="10027920" h="2966720">
                <a:moveTo>
                  <a:pt x="890905" y="19050"/>
                </a:moveTo>
                <a:lnTo>
                  <a:pt x="871855" y="19050"/>
                </a:lnTo>
                <a:lnTo>
                  <a:pt x="871855" y="0"/>
                </a:lnTo>
                <a:lnTo>
                  <a:pt x="890905" y="0"/>
                </a:lnTo>
                <a:lnTo>
                  <a:pt x="890905" y="19050"/>
                </a:lnTo>
                <a:close/>
              </a:path>
              <a:path w="10027920" h="2966720">
                <a:moveTo>
                  <a:pt x="929005" y="19050"/>
                </a:moveTo>
                <a:lnTo>
                  <a:pt x="909955" y="19050"/>
                </a:lnTo>
                <a:lnTo>
                  <a:pt x="909955" y="0"/>
                </a:lnTo>
                <a:lnTo>
                  <a:pt x="929005" y="0"/>
                </a:lnTo>
                <a:lnTo>
                  <a:pt x="929005" y="19050"/>
                </a:lnTo>
                <a:close/>
              </a:path>
              <a:path w="10027920" h="2966720">
                <a:moveTo>
                  <a:pt x="967105" y="19050"/>
                </a:moveTo>
                <a:lnTo>
                  <a:pt x="948055" y="19050"/>
                </a:lnTo>
                <a:lnTo>
                  <a:pt x="948055" y="0"/>
                </a:lnTo>
                <a:lnTo>
                  <a:pt x="967105" y="0"/>
                </a:lnTo>
                <a:lnTo>
                  <a:pt x="967105" y="19050"/>
                </a:lnTo>
                <a:close/>
              </a:path>
              <a:path w="10027920" h="2966720">
                <a:moveTo>
                  <a:pt x="1005205" y="19050"/>
                </a:moveTo>
                <a:lnTo>
                  <a:pt x="986155" y="19050"/>
                </a:lnTo>
                <a:lnTo>
                  <a:pt x="986155" y="0"/>
                </a:lnTo>
                <a:lnTo>
                  <a:pt x="1005205" y="0"/>
                </a:lnTo>
                <a:lnTo>
                  <a:pt x="1005205" y="19050"/>
                </a:lnTo>
                <a:close/>
              </a:path>
              <a:path w="10027920" h="2966720">
                <a:moveTo>
                  <a:pt x="1043305" y="19050"/>
                </a:moveTo>
                <a:lnTo>
                  <a:pt x="1024255" y="19050"/>
                </a:lnTo>
                <a:lnTo>
                  <a:pt x="1024255" y="0"/>
                </a:lnTo>
                <a:lnTo>
                  <a:pt x="1043305" y="0"/>
                </a:lnTo>
                <a:lnTo>
                  <a:pt x="1043305" y="19050"/>
                </a:lnTo>
                <a:close/>
              </a:path>
              <a:path w="10027920" h="2966720">
                <a:moveTo>
                  <a:pt x="1081405" y="19050"/>
                </a:moveTo>
                <a:lnTo>
                  <a:pt x="1062355" y="19050"/>
                </a:lnTo>
                <a:lnTo>
                  <a:pt x="1062355" y="0"/>
                </a:lnTo>
                <a:lnTo>
                  <a:pt x="1081405" y="0"/>
                </a:lnTo>
                <a:lnTo>
                  <a:pt x="1081405" y="19050"/>
                </a:lnTo>
                <a:close/>
              </a:path>
              <a:path w="10027920" h="2966720">
                <a:moveTo>
                  <a:pt x="1119505" y="19050"/>
                </a:moveTo>
                <a:lnTo>
                  <a:pt x="1100455" y="19050"/>
                </a:lnTo>
                <a:lnTo>
                  <a:pt x="1100455" y="0"/>
                </a:lnTo>
                <a:lnTo>
                  <a:pt x="1119505" y="0"/>
                </a:lnTo>
                <a:lnTo>
                  <a:pt x="1119505" y="19050"/>
                </a:lnTo>
                <a:close/>
              </a:path>
              <a:path w="10027920" h="2966720">
                <a:moveTo>
                  <a:pt x="1157605" y="19050"/>
                </a:moveTo>
                <a:lnTo>
                  <a:pt x="1138555" y="19050"/>
                </a:lnTo>
                <a:lnTo>
                  <a:pt x="1138555" y="0"/>
                </a:lnTo>
                <a:lnTo>
                  <a:pt x="1157605" y="0"/>
                </a:lnTo>
                <a:lnTo>
                  <a:pt x="1157605" y="19050"/>
                </a:lnTo>
                <a:close/>
              </a:path>
              <a:path w="10027920" h="2966720">
                <a:moveTo>
                  <a:pt x="1195705" y="19050"/>
                </a:moveTo>
                <a:lnTo>
                  <a:pt x="1176655" y="19050"/>
                </a:lnTo>
                <a:lnTo>
                  <a:pt x="1176655" y="0"/>
                </a:lnTo>
                <a:lnTo>
                  <a:pt x="1195705" y="0"/>
                </a:lnTo>
                <a:lnTo>
                  <a:pt x="1195705" y="19050"/>
                </a:lnTo>
                <a:close/>
              </a:path>
              <a:path w="10027920" h="2966720">
                <a:moveTo>
                  <a:pt x="1233805" y="19050"/>
                </a:moveTo>
                <a:lnTo>
                  <a:pt x="1214755" y="19050"/>
                </a:lnTo>
                <a:lnTo>
                  <a:pt x="1214755" y="0"/>
                </a:lnTo>
                <a:lnTo>
                  <a:pt x="1233805" y="0"/>
                </a:lnTo>
                <a:lnTo>
                  <a:pt x="1233805" y="19050"/>
                </a:lnTo>
                <a:close/>
              </a:path>
              <a:path w="10027920" h="2966720">
                <a:moveTo>
                  <a:pt x="1271905" y="19050"/>
                </a:moveTo>
                <a:lnTo>
                  <a:pt x="1252855" y="19050"/>
                </a:lnTo>
                <a:lnTo>
                  <a:pt x="1252855" y="0"/>
                </a:lnTo>
                <a:lnTo>
                  <a:pt x="1271905" y="0"/>
                </a:lnTo>
                <a:lnTo>
                  <a:pt x="1271905" y="19050"/>
                </a:lnTo>
                <a:close/>
              </a:path>
              <a:path w="10027920" h="2966720">
                <a:moveTo>
                  <a:pt x="1310005" y="19050"/>
                </a:moveTo>
                <a:lnTo>
                  <a:pt x="1290955" y="19050"/>
                </a:lnTo>
                <a:lnTo>
                  <a:pt x="1290955" y="0"/>
                </a:lnTo>
                <a:lnTo>
                  <a:pt x="1310005" y="0"/>
                </a:lnTo>
                <a:lnTo>
                  <a:pt x="1310005" y="19050"/>
                </a:lnTo>
                <a:close/>
              </a:path>
              <a:path w="10027920" h="2966720">
                <a:moveTo>
                  <a:pt x="1348105" y="19050"/>
                </a:moveTo>
                <a:lnTo>
                  <a:pt x="1329055" y="19050"/>
                </a:lnTo>
                <a:lnTo>
                  <a:pt x="1329055" y="0"/>
                </a:lnTo>
                <a:lnTo>
                  <a:pt x="1348105" y="0"/>
                </a:lnTo>
                <a:lnTo>
                  <a:pt x="1348105" y="19050"/>
                </a:lnTo>
                <a:close/>
              </a:path>
              <a:path w="10027920" h="2966720">
                <a:moveTo>
                  <a:pt x="1386205" y="19050"/>
                </a:moveTo>
                <a:lnTo>
                  <a:pt x="1367155" y="19050"/>
                </a:lnTo>
                <a:lnTo>
                  <a:pt x="1367155" y="0"/>
                </a:lnTo>
                <a:lnTo>
                  <a:pt x="1386205" y="0"/>
                </a:lnTo>
                <a:lnTo>
                  <a:pt x="1386205" y="19050"/>
                </a:lnTo>
                <a:close/>
              </a:path>
              <a:path w="10027920" h="2966720">
                <a:moveTo>
                  <a:pt x="1424305" y="19050"/>
                </a:moveTo>
                <a:lnTo>
                  <a:pt x="1405255" y="19050"/>
                </a:lnTo>
                <a:lnTo>
                  <a:pt x="1405255" y="0"/>
                </a:lnTo>
                <a:lnTo>
                  <a:pt x="1424305" y="0"/>
                </a:lnTo>
                <a:lnTo>
                  <a:pt x="1424305" y="19050"/>
                </a:lnTo>
                <a:close/>
              </a:path>
              <a:path w="10027920" h="2966720">
                <a:moveTo>
                  <a:pt x="1462405" y="19050"/>
                </a:moveTo>
                <a:lnTo>
                  <a:pt x="1443355" y="19050"/>
                </a:lnTo>
                <a:lnTo>
                  <a:pt x="1443355" y="0"/>
                </a:lnTo>
                <a:lnTo>
                  <a:pt x="1462405" y="0"/>
                </a:lnTo>
                <a:lnTo>
                  <a:pt x="1462405" y="19050"/>
                </a:lnTo>
                <a:close/>
              </a:path>
              <a:path w="10027920" h="2966720">
                <a:moveTo>
                  <a:pt x="1500505" y="19050"/>
                </a:moveTo>
                <a:lnTo>
                  <a:pt x="1481455" y="19050"/>
                </a:lnTo>
                <a:lnTo>
                  <a:pt x="1481455" y="0"/>
                </a:lnTo>
                <a:lnTo>
                  <a:pt x="1500505" y="0"/>
                </a:lnTo>
                <a:lnTo>
                  <a:pt x="1500505" y="19050"/>
                </a:lnTo>
                <a:close/>
              </a:path>
              <a:path w="10027920" h="2966720">
                <a:moveTo>
                  <a:pt x="1538605" y="19050"/>
                </a:moveTo>
                <a:lnTo>
                  <a:pt x="1519555" y="19050"/>
                </a:lnTo>
                <a:lnTo>
                  <a:pt x="1519555" y="0"/>
                </a:lnTo>
                <a:lnTo>
                  <a:pt x="1538605" y="0"/>
                </a:lnTo>
                <a:lnTo>
                  <a:pt x="1538605" y="19050"/>
                </a:lnTo>
                <a:close/>
              </a:path>
              <a:path w="10027920" h="2966720">
                <a:moveTo>
                  <a:pt x="1576705" y="19050"/>
                </a:moveTo>
                <a:lnTo>
                  <a:pt x="1557655" y="19050"/>
                </a:lnTo>
                <a:lnTo>
                  <a:pt x="1557655" y="0"/>
                </a:lnTo>
                <a:lnTo>
                  <a:pt x="1576705" y="0"/>
                </a:lnTo>
                <a:lnTo>
                  <a:pt x="1576705" y="19050"/>
                </a:lnTo>
                <a:close/>
              </a:path>
              <a:path w="10027920" h="2966720">
                <a:moveTo>
                  <a:pt x="1614805" y="19050"/>
                </a:moveTo>
                <a:lnTo>
                  <a:pt x="1595755" y="19050"/>
                </a:lnTo>
                <a:lnTo>
                  <a:pt x="1595755" y="0"/>
                </a:lnTo>
                <a:lnTo>
                  <a:pt x="1614805" y="0"/>
                </a:lnTo>
                <a:lnTo>
                  <a:pt x="1614805" y="19050"/>
                </a:lnTo>
                <a:close/>
              </a:path>
              <a:path w="10027920" h="2966720">
                <a:moveTo>
                  <a:pt x="1652905" y="19050"/>
                </a:moveTo>
                <a:lnTo>
                  <a:pt x="1633855" y="19050"/>
                </a:lnTo>
                <a:lnTo>
                  <a:pt x="1633855" y="0"/>
                </a:lnTo>
                <a:lnTo>
                  <a:pt x="1652905" y="0"/>
                </a:lnTo>
                <a:lnTo>
                  <a:pt x="1652905" y="19050"/>
                </a:lnTo>
                <a:close/>
              </a:path>
              <a:path w="10027920" h="2966720">
                <a:moveTo>
                  <a:pt x="1691005" y="19050"/>
                </a:moveTo>
                <a:lnTo>
                  <a:pt x="1671955" y="19050"/>
                </a:lnTo>
                <a:lnTo>
                  <a:pt x="1671955" y="0"/>
                </a:lnTo>
                <a:lnTo>
                  <a:pt x="1691005" y="0"/>
                </a:lnTo>
                <a:lnTo>
                  <a:pt x="1691005" y="19050"/>
                </a:lnTo>
                <a:close/>
              </a:path>
              <a:path w="10027920" h="2966720">
                <a:moveTo>
                  <a:pt x="1729105" y="19050"/>
                </a:moveTo>
                <a:lnTo>
                  <a:pt x="1710055" y="19050"/>
                </a:lnTo>
                <a:lnTo>
                  <a:pt x="1710055" y="0"/>
                </a:lnTo>
                <a:lnTo>
                  <a:pt x="1729105" y="0"/>
                </a:lnTo>
                <a:lnTo>
                  <a:pt x="1729105" y="19050"/>
                </a:lnTo>
                <a:close/>
              </a:path>
              <a:path w="10027920" h="2966720">
                <a:moveTo>
                  <a:pt x="1767205" y="19050"/>
                </a:moveTo>
                <a:lnTo>
                  <a:pt x="1748155" y="19050"/>
                </a:lnTo>
                <a:lnTo>
                  <a:pt x="1748155" y="0"/>
                </a:lnTo>
                <a:lnTo>
                  <a:pt x="1767205" y="0"/>
                </a:lnTo>
                <a:lnTo>
                  <a:pt x="1767205" y="19050"/>
                </a:lnTo>
                <a:close/>
              </a:path>
              <a:path w="10027920" h="2966720">
                <a:moveTo>
                  <a:pt x="1805305" y="19050"/>
                </a:moveTo>
                <a:lnTo>
                  <a:pt x="1786255" y="19050"/>
                </a:lnTo>
                <a:lnTo>
                  <a:pt x="1786255" y="0"/>
                </a:lnTo>
                <a:lnTo>
                  <a:pt x="1805305" y="0"/>
                </a:lnTo>
                <a:lnTo>
                  <a:pt x="1805305" y="19050"/>
                </a:lnTo>
                <a:close/>
              </a:path>
              <a:path w="10027920" h="2966720">
                <a:moveTo>
                  <a:pt x="1843405" y="19050"/>
                </a:moveTo>
                <a:lnTo>
                  <a:pt x="1824355" y="19050"/>
                </a:lnTo>
                <a:lnTo>
                  <a:pt x="1824355" y="0"/>
                </a:lnTo>
                <a:lnTo>
                  <a:pt x="1843405" y="0"/>
                </a:lnTo>
                <a:lnTo>
                  <a:pt x="1843405" y="19050"/>
                </a:lnTo>
                <a:close/>
              </a:path>
              <a:path w="10027920" h="2966720">
                <a:moveTo>
                  <a:pt x="1881505" y="19050"/>
                </a:moveTo>
                <a:lnTo>
                  <a:pt x="1862455" y="19050"/>
                </a:lnTo>
                <a:lnTo>
                  <a:pt x="1862455" y="0"/>
                </a:lnTo>
                <a:lnTo>
                  <a:pt x="1881505" y="0"/>
                </a:lnTo>
                <a:lnTo>
                  <a:pt x="1881505" y="19050"/>
                </a:lnTo>
                <a:close/>
              </a:path>
              <a:path w="10027920" h="2966720">
                <a:moveTo>
                  <a:pt x="1919605" y="19050"/>
                </a:moveTo>
                <a:lnTo>
                  <a:pt x="1900555" y="19050"/>
                </a:lnTo>
                <a:lnTo>
                  <a:pt x="1900555" y="0"/>
                </a:lnTo>
                <a:lnTo>
                  <a:pt x="1919605" y="0"/>
                </a:lnTo>
                <a:lnTo>
                  <a:pt x="1919605" y="19050"/>
                </a:lnTo>
                <a:close/>
              </a:path>
              <a:path w="10027920" h="2966720">
                <a:moveTo>
                  <a:pt x="1957705" y="19050"/>
                </a:moveTo>
                <a:lnTo>
                  <a:pt x="1938655" y="19050"/>
                </a:lnTo>
                <a:lnTo>
                  <a:pt x="1938655" y="0"/>
                </a:lnTo>
                <a:lnTo>
                  <a:pt x="1957705" y="0"/>
                </a:lnTo>
                <a:lnTo>
                  <a:pt x="1957705" y="19050"/>
                </a:lnTo>
                <a:close/>
              </a:path>
              <a:path w="10027920" h="2966720">
                <a:moveTo>
                  <a:pt x="1995805" y="19050"/>
                </a:moveTo>
                <a:lnTo>
                  <a:pt x="1976755" y="19050"/>
                </a:lnTo>
                <a:lnTo>
                  <a:pt x="1976755" y="0"/>
                </a:lnTo>
                <a:lnTo>
                  <a:pt x="1995805" y="0"/>
                </a:lnTo>
                <a:lnTo>
                  <a:pt x="1995805" y="19050"/>
                </a:lnTo>
                <a:close/>
              </a:path>
              <a:path w="10027920" h="2966720">
                <a:moveTo>
                  <a:pt x="2033905" y="19050"/>
                </a:moveTo>
                <a:lnTo>
                  <a:pt x="2014855" y="19050"/>
                </a:lnTo>
                <a:lnTo>
                  <a:pt x="2014855" y="0"/>
                </a:lnTo>
                <a:lnTo>
                  <a:pt x="2033905" y="0"/>
                </a:lnTo>
                <a:lnTo>
                  <a:pt x="2033905" y="19050"/>
                </a:lnTo>
                <a:close/>
              </a:path>
              <a:path w="10027920" h="2966720">
                <a:moveTo>
                  <a:pt x="2072005" y="19050"/>
                </a:moveTo>
                <a:lnTo>
                  <a:pt x="2052955" y="19050"/>
                </a:lnTo>
                <a:lnTo>
                  <a:pt x="2052955" y="0"/>
                </a:lnTo>
                <a:lnTo>
                  <a:pt x="2072005" y="0"/>
                </a:lnTo>
                <a:lnTo>
                  <a:pt x="2072005" y="19050"/>
                </a:lnTo>
                <a:close/>
              </a:path>
              <a:path w="10027920" h="2966720">
                <a:moveTo>
                  <a:pt x="2110105" y="19050"/>
                </a:moveTo>
                <a:lnTo>
                  <a:pt x="2091055" y="19050"/>
                </a:lnTo>
                <a:lnTo>
                  <a:pt x="2091055" y="0"/>
                </a:lnTo>
                <a:lnTo>
                  <a:pt x="2110105" y="0"/>
                </a:lnTo>
                <a:lnTo>
                  <a:pt x="2110105" y="19050"/>
                </a:lnTo>
                <a:close/>
              </a:path>
              <a:path w="10027920" h="2966720">
                <a:moveTo>
                  <a:pt x="2148205" y="19050"/>
                </a:moveTo>
                <a:lnTo>
                  <a:pt x="2129155" y="19050"/>
                </a:lnTo>
                <a:lnTo>
                  <a:pt x="2129155" y="0"/>
                </a:lnTo>
                <a:lnTo>
                  <a:pt x="2148205" y="0"/>
                </a:lnTo>
                <a:lnTo>
                  <a:pt x="2148205" y="19050"/>
                </a:lnTo>
                <a:close/>
              </a:path>
              <a:path w="10027920" h="2966720">
                <a:moveTo>
                  <a:pt x="2186305" y="19050"/>
                </a:moveTo>
                <a:lnTo>
                  <a:pt x="2167255" y="19050"/>
                </a:lnTo>
                <a:lnTo>
                  <a:pt x="2167255" y="0"/>
                </a:lnTo>
                <a:lnTo>
                  <a:pt x="2186305" y="0"/>
                </a:lnTo>
                <a:lnTo>
                  <a:pt x="2186305" y="19050"/>
                </a:lnTo>
                <a:close/>
              </a:path>
              <a:path w="10027920" h="2966720">
                <a:moveTo>
                  <a:pt x="2224405" y="19050"/>
                </a:moveTo>
                <a:lnTo>
                  <a:pt x="2205355" y="19050"/>
                </a:lnTo>
                <a:lnTo>
                  <a:pt x="2205355" y="0"/>
                </a:lnTo>
                <a:lnTo>
                  <a:pt x="2224405" y="0"/>
                </a:lnTo>
                <a:lnTo>
                  <a:pt x="2224405" y="19050"/>
                </a:lnTo>
                <a:close/>
              </a:path>
              <a:path w="10027920" h="2966720">
                <a:moveTo>
                  <a:pt x="2262505" y="19050"/>
                </a:moveTo>
                <a:lnTo>
                  <a:pt x="2243455" y="19050"/>
                </a:lnTo>
                <a:lnTo>
                  <a:pt x="2243455" y="0"/>
                </a:lnTo>
                <a:lnTo>
                  <a:pt x="2262505" y="0"/>
                </a:lnTo>
                <a:lnTo>
                  <a:pt x="2262505" y="19050"/>
                </a:lnTo>
                <a:close/>
              </a:path>
              <a:path w="10027920" h="2966720">
                <a:moveTo>
                  <a:pt x="2300605" y="19050"/>
                </a:moveTo>
                <a:lnTo>
                  <a:pt x="2281555" y="19050"/>
                </a:lnTo>
                <a:lnTo>
                  <a:pt x="2281555" y="0"/>
                </a:lnTo>
                <a:lnTo>
                  <a:pt x="2300605" y="0"/>
                </a:lnTo>
                <a:lnTo>
                  <a:pt x="2300605" y="19050"/>
                </a:lnTo>
                <a:close/>
              </a:path>
              <a:path w="10027920" h="2966720">
                <a:moveTo>
                  <a:pt x="2338705" y="19050"/>
                </a:moveTo>
                <a:lnTo>
                  <a:pt x="2319655" y="19050"/>
                </a:lnTo>
                <a:lnTo>
                  <a:pt x="2319655" y="0"/>
                </a:lnTo>
                <a:lnTo>
                  <a:pt x="2338705" y="0"/>
                </a:lnTo>
                <a:lnTo>
                  <a:pt x="2338705" y="19050"/>
                </a:lnTo>
                <a:close/>
              </a:path>
              <a:path w="10027920" h="2966720">
                <a:moveTo>
                  <a:pt x="2376805" y="19050"/>
                </a:moveTo>
                <a:lnTo>
                  <a:pt x="2357755" y="19050"/>
                </a:lnTo>
                <a:lnTo>
                  <a:pt x="2357755" y="0"/>
                </a:lnTo>
                <a:lnTo>
                  <a:pt x="2376805" y="0"/>
                </a:lnTo>
                <a:lnTo>
                  <a:pt x="2376805" y="19050"/>
                </a:lnTo>
                <a:close/>
              </a:path>
              <a:path w="10027920" h="2966720">
                <a:moveTo>
                  <a:pt x="2414905" y="19050"/>
                </a:moveTo>
                <a:lnTo>
                  <a:pt x="2395855" y="19050"/>
                </a:lnTo>
                <a:lnTo>
                  <a:pt x="2395855" y="0"/>
                </a:lnTo>
                <a:lnTo>
                  <a:pt x="2414905" y="0"/>
                </a:lnTo>
                <a:lnTo>
                  <a:pt x="2414905" y="19050"/>
                </a:lnTo>
                <a:close/>
              </a:path>
              <a:path w="10027920" h="2966720">
                <a:moveTo>
                  <a:pt x="2453005" y="19050"/>
                </a:moveTo>
                <a:lnTo>
                  <a:pt x="2433955" y="19050"/>
                </a:lnTo>
                <a:lnTo>
                  <a:pt x="2433955" y="0"/>
                </a:lnTo>
                <a:lnTo>
                  <a:pt x="2453005" y="0"/>
                </a:lnTo>
                <a:lnTo>
                  <a:pt x="2453005" y="19050"/>
                </a:lnTo>
                <a:close/>
              </a:path>
              <a:path w="10027920" h="2966720">
                <a:moveTo>
                  <a:pt x="2491105" y="19050"/>
                </a:moveTo>
                <a:lnTo>
                  <a:pt x="2472055" y="19050"/>
                </a:lnTo>
                <a:lnTo>
                  <a:pt x="2472055" y="0"/>
                </a:lnTo>
                <a:lnTo>
                  <a:pt x="2491105" y="0"/>
                </a:lnTo>
                <a:lnTo>
                  <a:pt x="2491105" y="19050"/>
                </a:lnTo>
                <a:close/>
              </a:path>
              <a:path w="10027920" h="2966720">
                <a:moveTo>
                  <a:pt x="2529205" y="19050"/>
                </a:moveTo>
                <a:lnTo>
                  <a:pt x="2510155" y="19050"/>
                </a:lnTo>
                <a:lnTo>
                  <a:pt x="2510155" y="0"/>
                </a:lnTo>
                <a:lnTo>
                  <a:pt x="2529205" y="0"/>
                </a:lnTo>
                <a:lnTo>
                  <a:pt x="2529205" y="19050"/>
                </a:lnTo>
                <a:close/>
              </a:path>
              <a:path w="10027920" h="2966720">
                <a:moveTo>
                  <a:pt x="2567305" y="19050"/>
                </a:moveTo>
                <a:lnTo>
                  <a:pt x="2548255" y="19050"/>
                </a:lnTo>
                <a:lnTo>
                  <a:pt x="2548255" y="0"/>
                </a:lnTo>
                <a:lnTo>
                  <a:pt x="2567305" y="0"/>
                </a:lnTo>
                <a:lnTo>
                  <a:pt x="2567305" y="19050"/>
                </a:lnTo>
                <a:close/>
              </a:path>
              <a:path w="10027920" h="2966720">
                <a:moveTo>
                  <a:pt x="2605405" y="19050"/>
                </a:moveTo>
                <a:lnTo>
                  <a:pt x="2586355" y="19050"/>
                </a:lnTo>
                <a:lnTo>
                  <a:pt x="2586355" y="0"/>
                </a:lnTo>
                <a:lnTo>
                  <a:pt x="2605405" y="0"/>
                </a:lnTo>
                <a:lnTo>
                  <a:pt x="2605405" y="19050"/>
                </a:lnTo>
                <a:close/>
              </a:path>
              <a:path w="10027920" h="2966720">
                <a:moveTo>
                  <a:pt x="2643505" y="19050"/>
                </a:moveTo>
                <a:lnTo>
                  <a:pt x="2624455" y="19050"/>
                </a:lnTo>
                <a:lnTo>
                  <a:pt x="2624455" y="0"/>
                </a:lnTo>
                <a:lnTo>
                  <a:pt x="2643505" y="0"/>
                </a:lnTo>
                <a:lnTo>
                  <a:pt x="2643505" y="19050"/>
                </a:lnTo>
                <a:close/>
              </a:path>
              <a:path w="10027920" h="2966720">
                <a:moveTo>
                  <a:pt x="2681605" y="19050"/>
                </a:moveTo>
                <a:lnTo>
                  <a:pt x="2662555" y="19050"/>
                </a:lnTo>
                <a:lnTo>
                  <a:pt x="2662555" y="0"/>
                </a:lnTo>
                <a:lnTo>
                  <a:pt x="2681605" y="0"/>
                </a:lnTo>
                <a:lnTo>
                  <a:pt x="2681605" y="19050"/>
                </a:lnTo>
                <a:close/>
              </a:path>
              <a:path w="10027920" h="2966720">
                <a:moveTo>
                  <a:pt x="2719705" y="19050"/>
                </a:moveTo>
                <a:lnTo>
                  <a:pt x="2700655" y="19050"/>
                </a:lnTo>
                <a:lnTo>
                  <a:pt x="2700655" y="0"/>
                </a:lnTo>
                <a:lnTo>
                  <a:pt x="2719705" y="0"/>
                </a:lnTo>
                <a:lnTo>
                  <a:pt x="2719705" y="19050"/>
                </a:lnTo>
                <a:close/>
              </a:path>
              <a:path w="10027920" h="2966720">
                <a:moveTo>
                  <a:pt x="2757805" y="19050"/>
                </a:moveTo>
                <a:lnTo>
                  <a:pt x="2738755" y="19050"/>
                </a:lnTo>
                <a:lnTo>
                  <a:pt x="2738755" y="0"/>
                </a:lnTo>
                <a:lnTo>
                  <a:pt x="2757805" y="0"/>
                </a:lnTo>
                <a:lnTo>
                  <a:pt x="2757805" y="19050"/>
                </a:lnTo>
                <a:close/>
              </a:path>
              <a:path w="10027920" h="2966720">
                <a:moveTo>
                  <a:pt x="2795905" y="19050"/>
                </a:moveTo>
                <a:lnTo>
                  <a:pt x="2776855" y="19050"/>
                </a:lnTo>
                <a:lnTo>
                  <a:pt x="2776855" y="0"/>
                </a:lnTo>
                <a:lnTo>
                  <a:pt x="2795905" y="0"/>
                </a:lnTo>
                <a:lnTo>
                  <a:pt x="2795905" y="19050"/>
                </a:lnTo>
                <a:close/>
              </a:path>
              <a:path w="10027920" h="2966720">
                <a:moveTo>
                  <a:pt x="2834005" y="19050"/>
                </a:moveTo>
                <a:lnTo>
                  <a:pt x="2814955" y="19050"/>
                </a:lnTo>
                <a:lnTo>
                  <a:pt x="2814955" y="0"/>
                </a:lnTo>
                <a:lnTo>
                  <a:pt x="2834005" y="0"/>
                </a:lnTo>
                <a:lnTo>
                  <a:pt x="2834005" y="19050"/>
                </a:lnTo>
                <a:close/>
              </a:path>
              <a:path w="10027920" h="2966720">
                <a:moveTo>
                  <a:pt x="2872105" y="19050"/>
                </a:moveTo>
                <a:lnTo>
                  <a:pt x="2853055" y="19050"/>
                </a:lnTo>
                <a:lnTo>
                  <a:pt x="2853055" y="0"/>
                </a:lnTo>
                <a:lnTo>
                  <a:pt x="2872105" y="0"/>
                </a:lnTo>
                <a:lnTo>
                  <a:pt x="2872105" y="19050"/>
                </a:lnTo>
                <a:close/>
              </a:path>
              <a:path w="10027920" h="2966720">
                <a:moveTo>
                  <a:pt x="2910205" y="19050"/>
                </a:moveTo>
                <a:lnTo>
                  <a:pt x="2891155" y="19050"/>
                </a:lnTo>
                <a:lnTo>
                  <a:pt x="2891155" y="0"/>
                </a:lnTo>
                <a:lnTo>
                  <a:pt x="2910205" y="0"/>
                </a:lnTo>
                <a:lnTo>
                  <a:pt x="2910205" y="19050"/>
                </a:lnTo>
                <a:close/>
              </a:path>
              <a:path w="10027920" h="2966720">
                <a:moveTo>
                  <a:pt x="2948305" y="19050"/>
                </a:moveTo>
                <a:lnTo>
                  <a:pt x="2929255" y="19050"/>
                </a:lnTo>
                <a:lnTo>
                  <a:pt x="2929255" y="0"/>
                </a:lnTo>
                <a:lnTo>
                  <a:pt x="2948305" y="0"/>
                </a:lnTo>
                <a:lnTo>
                  <a:pt x="2948305" y="19050"/>
                </a:lnTo>
                <a:close/>
              </a:path>
              <a:path w="10027920" h="2966720">
                <a:moveTo>
                  <a:pt x="2986405" y="19050"/>
                </a:moveTo>
                <a:lnTo>
                  <a:pt x="2967355" y="19050"/>
                </a:lnTo>
                <a:lnTo>
                  <a:pt x="2967355" y="0"/>
                </a:lnTo>
                <a:lnTo>
                  <a:pt x="2986405" y="0"/>
                </a:lnTo>
                <a:lnTo>
                  <a:pt x="2986405" y="19050"/>
                </a:lnTo>
                <a:close/>
              </a:path>
              <a:path w="10027920" h="2966720">
                <a:moveTo>
                  <a:pt x="3024505" y="19050"/>
                </a:moveTo>
                <a:lnTo>
                  <a:pt x="3005455" y="19050"/>
                </a:lnTo>
                <a:lnTo>
                  <a:pt x="3005455" y="0"/>
                </a:lnTo>
                <a:lnTo>
                  <a:pt x="3024505" y="0"/>
                </a:lnTo>
                <a:lnTo>
                  <a:pt x="3024505" y="19050"/>
                </a:lnTo>
                <a:close/>
              </a:path>
              <a:path w="10027920" h="2966720">
                <a:moveTo>
                  <a:pt x="3062605" y="19050"/>
                </a:moveTo>
                <a:lnTo>
                  <a:pt x="3043555" y="19050"/>
                </a:lnTo>
                <a:lnTo>
                  <a:pt x="3043555" y="0"/>
                </a:lnTo>
                <a:lnTo>
                  <a:pt x="3062605" y="0"/>
                </a:lnTo>
                <a:lnTo>
                  <a:pt x="3062605" y="19050"/>
                </a:lnTo>
                <a:close/>
              </a:path>
              <a:path w="10027920" h="2966720">
                <a:moveTo>
                  <a:pt x="3100705" y="19050"/>
                </a:moveTo>
                <a:lnTo>
                  <a:pt x="3081655" y="19050"/>
                </a:lnTo>
                <a:lnTo>
                  <a:pt x="3081655" y="0"/>
                </a:lnTo>
                <a:lnTo>
                  <a:pt x="3100705" y="0"/>
                </a:lnTo>
                <a:lnTo>
                  <a:pt x="3100705" y="19050"/>
                </a:lnTo>
                <a:close/>
              </a:path>
              <a:path w="10027920" h="2966720">
                <a:moveTo>
                  <a:pt x="3138805" y="19050"/>
                </a:moveTo>
                <a:lnTo>
                  <a:pt x="3119755" y="19050"/>
                </a:lnTo>
                <a:lnTo>
                  <a:pt x="3119755" y="0"/>
                </a:lnTo>
                <a:lnTo>
                  <a:pt x="3138805" y="0"/>
                </a:lnTo>
                <a:lnTo>
                  <a:pt x="3138805" y="19050"/>
                </a:lnTo>
                <a:close/>
              </a:path>
              <a:path w="10027920" h="2966720">
                <a:moveTo>
                  <a:pt x="3176905" y="19050"/>
                </a:moveTo>
                <a:lnTo>
                  <a:pt x="3157855" y="19050"/>
                </a:lnTo>
                <a:lnTo>
                  <a:pt x="3157855" y="0"/>
                </a:lnTo>
                <a:lnTo>
                  <a:pt x="3176905" y="0"/>
                </a:lnTo>
                <a:lnTo>
                  <a:pt x="3176905" y="19050"/>
                </a:lnTo>
                <a:close/>
              </a:path>
              <a:path w="10027920" h="2966720">
                <a:moveTo>
                  <a:pt x="3215005" y="19050"/>
                </a:moveTo>
                <a:lnTo>
                  <a:pt x="3195955" y="19050"/>
                </a:lnTo>
                <a:lnTo>
                  <a:pt x="3195955" y="0"/>
                </a:lnTo>
                <a:lnTo>
                  <a:pt x="3215005" y="0"/>
                </a:lnTo>
                <a:lnTo>
                  <a:pt x="3215005" y="19050"/>
                </a:lnTo>
                <a:close/>
              </a:path>
              <a:path w="10027920" h="2966720">
                <a:moveTo>
                  <a:pt x="3253104" y="19050"/>
                </a:moveTo>
                <a:lnTo>
                  <a:pt x="3234055" y="19050"/>
                </a:lnTo>
                <a:lnTo>
                  <a:pt x="3234055" y="0"/>
                </a:lnTo>
                <a:lnTo>
                  <a:pt x="3253104" y="0"/>
                </a:lnTo>
                <a:lnTo>
                  <a:pt x="3253104" y="19050"/>
                </a:lnTo>
                <a:close/>
              </a:path>
              <a:path w="10027920" h="2966720">
                <a:moveTo>
                  <a:pt x="3291204" y="19050"/>
                </a:moveTo>
                <a:lnTo>
                  <a:pt x="3272154" y="19050"/>
                </a:lnTo>
                <a:lnTo>
                  <a:pt x="3272154" y="0"/>
                </a:lnTo>
                <a:lnTo>
                  <a:pt x="3291204" y="0"/>
                </a:lnTo>
                <a:lnTo>
                  <a:pt x="3291204" y="19050"/>
                </a:lnTo>
                <a:close/>
              </a:path>
              <a:path w="10027920" h="2966720">
                <a:moveTo>
                  <a:pt x="3329304" y="19050"/>
                </a:moveTo>
                <a:lnTo>
                  <a:pt x="3310254" y="19050"/>
                </a:lnTo>
                <a:lnTo>
                  <a:pt x="3310254" y="0"/>
                </a:lnTo>
                <a:lnTo>
                  <a:pt x="3329304" y="0"/>
                </a:lnTo>
                <a:lnTo>
                  <a:pt x="3329304" y="19050"/>
                </a:lnTo>
                <a:close/>
              </a:path>
              <a:path w="10027920" h="2966720">
                <a:moveTo>
                  <a:pt x="3367404" y="19050"/>
                </a:moveTo>
                <a:lnTo>
                  <a:pt x="3348354" y="19050"/>
                </a:lnTo>
                <a:lnTo>
                  <a:pt x="3348354" y="0"/>
                </a:lnTo>
                <a:lnTo>
                  <a:pt x="3367404" y="0"/>
                </a:lnTo>
                <a:lnTo>
                  <a:pt x="3367404" y="19050"/>
                </a:lnTo>
                <a:close/>
              </a:path>
              <a:path w="10027920" h="2966720">
                <a:moveTo>
                  <a:pt x="3405504" y="19050"/>
                </a:moveTo>
                <a:lnTo>
                  <a:pt x="3386454" y="19050"/>
                </a:lnTo>
                <a:lnTo>
                  <a:pt x="3386454" y="0"/>
                </a:lnTo>
                <a:lnTo>
                  <a:pt x="3405504" y="0"/>
                </a:lnTo>
                <a:lnTo>
                  <a:pt x="3405504" y="19050"/>
                </a:lnTo>
                <a:close/>
              </a:path>
              <a:path w="10027920" h="2966720">
                <a:moveTo>
                  <a:pt x="3443604" y="19050"/>
                </a:moveTo>
                <a:lnTo>
                  <a:pt x="3424554" y="19050"/>
                </a:lnTo>
                <a:lnTo>
                  <a:pt x="3424554" y="0"/>
                </a:lnTo>
                <a:lnTo>
                  <a:pt x="3443604" y="0"/>
                </a:lnTo>
                <a:lnTo>
                  <a:pt x="3443604" y="19050"/>
                </a:lnTo>
                <a:close/>
              </a:path>
              <a:path w="10027920" h="2966720">
                <a:moveTo>
                  <a:pt x="3481704" y="19050"/>
                </a:moveTo>
                <a:lnTo>
                  <a:pt x="3462654" y="19050"/>
                </a:lnTo>
                <a:lnTo>
                  <a:pt x="3462654" y="0"/>
                </a:lnTo>
                <a:lnTo>
                  <a:pt x="3481704" y="0"/>
                </a:lnTo>
                <a:lnTo>
                  <a:pt x="3481704" y="19050"/>
                </a:lnTo>
                <a:close/>
              </a:path>
              <a:path w="10027920" h="2966720">
                <a:moveTo>
                  <a:pt x="3519804" y="19050"/>
                </a:moveTo>
                <a:lnTo>
                  <a:pt x="3500754" y="19050"/>
                </a:lnTo>
                <a:lnTo>
                  <a:pt x="3500754" y="0"/>
                </a:lnTo>
                <a:lnTo>
                  <a:pt x="3519804" y="0"/>
                </a:lnTo>
                <a:lnTo>
                  <a:pt x="3519804" y="19050"/>
                </a:lnTo>
                <a:close/>
              </a:path>
              <a:path w="10027920" h="2966720">
                <a:moveTo>
                  <a:pt x="3557904" y="19050"/>
                </a:moveTo>
                <a:lnTo>
                  <a:pt x="3538854" y="19050"/>
                </a:lnTo>
                <a:lnTo>
                  <a:pt x="3538854" y="0"/>
                </a:lnTo>
                <a:lnTo>
                  <a:pt x="3557904" y="0"/>
                </a:lnTo>
                <a:lnTo>
                  <a:pt x="3557904" y="19050"/>
                </a:lnTo>
                <a:close/>
              </a:path>
              <a:path w="10027920" h="2966720">
                <a:moveTo>
                  <a:pt x="3596004" y="19050"/>
                </a:moveTo>
                <a:lnTo>
                  <a:pt x="3576954" y="19050"/>
                </a:lnTo>
                <a:lnTo>
                  <a:pt x="3576954" y="0"/>
                </a:lnTo>
                <a:lnTo>
                  <a:pt x="3596004" y="0"/>
                </a:lnTo>
                <a:lnTo>
                  <a:pt x="3596004" y="19050"/>
                </a:lnTo>
                <a:close/>
              </a:path>
              <a:path w="10027920" h="2966720">
                <a:moveTo>
                  <a:pt x="3634104" y="19050"/>
                </a:moveTo>
                <a:lnTo>
                  <a:pt x="3615054" y="19050"/>
                </a:lnTo>
                <a:lnTo>
                  <a:pt x="3615054" y="0"/>
                </a:lnTo>
                <a:lnTo>
                  <a:pt x="3634104" y="0"/>
                </a:lnTo>
                <a:lnTo>
                  <a:pt x="3634104" y="19050"/>
                </a:lnTo>
                <a:close/>
              </a:path>
              <a:path w="10027920" h="2966720">
                <a:moveTo>
                  <a:pt x="3672204" y="19050"/>
                </a:moveTo>
                <a:lnTo>
                  <a:pt x="3653154" y="19050"/>
                </a:lnTo>
                <a:lnTo>
                  <a:pt x="3653154" y="0"/>
                </a:lnTo>
                <a:lnTo>
                  <a:pt x="3672204" y="0"/>
                </a:lnTo>
                <a:lnTo>
                  <a:pt x="3672204" y="19050"/>
                </a:lnTo>
                <a:close/>
              </a:path>
              <a:path w="10027920" h="2966720">
                <a:moveTo>
                  <a:pt x="3710304" y="19050"/>
                </a:moveTo>
                <a:lnTo>
                  <a:pt x="3691254" y="19050"/>
                </a:lnTo>
                <a:lnTo>
                  <a:pt x="3691254" y="0"/>
                </a:lnTo>
                <a:lnTo>
                  <a:pt x="3710304" y="0"/>
                </a:lnTo>
                <a:lnTo>
                  <a:pt x="3710304" y="19050"/>
                </a:lnTo>
                <a:close/>
              </a:path>
              <a:path w="10027920" h="2966720">
                <a:moveTo>
                  <a:pt x="3748404" y="19050"/>
                </a:moveTo>
                <a:lnTo>
                  <a:pt x="3729354" y="19050"/>
                </a:lnTo>
                <a:lnTo>
                  <a:pt x="3729354" y="0"/>
                </a:lnTo>
                <a:lnTo>
                  <a:pt x="3748404" y="0"/>
                </a:lnTo>
                <a:lnTo>
                  <a:pt x="3748404" y="19050"/>
                </a:lnTo>
                <a:close/>
              </a:path>
              <a:path w="10027920" h="2966720">
                <a:moveTo>
                  <a:pt x="3786504" y="19050"/>
                </a:moveTo>
                <a:lnTo>
                  <a:pt x="3767454" y="19050"/>
                </a:lnTo>
                <a:lnTo>
                  <a:pt x="3767454" y="0"/>
                </a:lnTo>
                <a:lnTo>
                  <a:pt x="3786504" y="0"/>
                </a:lnTo>
                <a:lnTo>
                  <a:pt x="3786504" y="19050"/>
                </a:lnTo>
                <a:close/>
              </a:path>
              <a:path w="10027920" h="2966720">
                <a:moveTo>
                  <a:pt x="3824604" y="19050"/>
                </a:moveTo>
                <a:lnTo>
                  <a:pt x="3805554" y="19050"/>
                </a:lnTo>
                <a:lnTo>
                  <a:pt x="3805554" y="0"/>
                </a:lnTo>
                <a:lnTo>
                  <a:pt x="3824604" y="0"/>
                </a:lnTo>
                <a:lnTo>
                  <a:pt x="3824604" y="19050"/>
                </a:lnTo>
                <a:close/>
              </a:path>
              <a:path w="10027920" h="2966720">
                <a:moveTo>
                  <a:pt x="3862704" y="19050"/>
                </a:moveTo>
                <a:lnTo>
                  <a:pt x="3843654" y="19050"/>
                </a:lnTo>
                <a:lnTo>
                  <a:pt x="3843654" y="0"/>
                </a:lnTo>
                <a:lnTo>
                  <a:pt x="3862704" y="0"/>
                </a:lnTo>
                <a:lnTo>
                  <a:pt x="3862704" y="19050"/>
                </a:lnTo>
                <a:close/>
              </a:path>
              <a:path w="10027920" h="2966720">
                <a:moveTo>
                  <a:pt x="3900804" y="19050"/>
                </a:moveTo>
                <a:lnTo>
                  <a:pt x="3881754" y="19050"/>
                </a:lnTo>
                <a:lnTo>
                  <a:pt x="3881754" y="0"/>
                </a:lnTo>
                <a:lnTo>
                  <a:pt x="3900804" y="0"/>
                </a:lnTo>
                <a:lnTo>
                  <a:pt x="3900804" y="19050"/>
                </a:lnTo>
                <a:close/>
              </a:path>
              <a:path w="10027920" h="2966720">
                <a:moveTo>
                  <a:pt x="3938904" y="19050"/>
                </a:moveTo>
                <a:lnTo>
                  <a:pt x="3919854" y="19050"/>
                </a:lnTo>
                <a:lnTo>
                  <a:pt x="3919854" y="0"/>
                </a:lnTo>
                <a:lnTo>
                  <a:pt x="3938904" y="0"/>
                </a:lnTo>
                <a:lnTo>
                  <a:pt x="3938904" y="19050"/>
                </a:lnTo>
                <a:close/>
              </a:path>
              <a:path w="10027920" h="2966720">
                <a:moveTo>
                  <a:pt x="3977004" y="19050"/>
                </a:moveTo>
                <a:lnTo>
                  <a:pt x="3957954" y="19050"/>
                </a:lnTo>
                <a:lnTo>
                  <a:pt x="3957954" y="0"/>
                </a:lnTo>
                <a:lnTo>
                  <a:pt x="3977004" y="0"/>
                </a:lnTo>
                <a:lnTo>
                  <a:pt x="3977004" y="19050"/>
                </a:lnTo>
                <a:close/>
              </a:path>
              <a:path w="10027920" h="2966720">
                <a:moveTo>
                  <a:pt x="4015104" y="19050"/>
                </a:moveTo>
                <a:lnTo>
                  <a:pt x="3996054" y="19050"/>
                </a:lnTo>
                <a:lnTo>
                  <a:pt x="3996054" y="0"/>
                </a:lnTo>
                <a:lnTo>
                  <a:pt x="4015104" y="0"/>
                </a:lnTo>
                <a:lnTo>
                  <a:pt x="4015104" y="19050"/>
                </a:lnTo>
                <a:close/>
              </a:path>
              <a:path w="10027920" h="2966720">
                <a:moveTo>
                  <a:pt x="4053204" y="19050"/>
                </a:moveTo>
                <a:lnTo>
                  <a:pt x="4034154" y="19050"/>
                </a:lnTo>
                <a:lnTo>
                  <a:pt x="4034154" y="0"/>
                </a:lnTo>
                <a:lnTo>
                  <a:pt x="4053204" y="0"/>
                </a:lnTo>
                <a:lnTo>
                  <a:pt x="4053204" y="19050"/>
                </a:lnTo>
                <a:close/>
              </a:path>
              <a:path w="10027920" h="2966720">
                <a:moveTo>
                  <a:pt x="4091304" y="19050"/>
                </a:moveTo>
                <a:lnTo>
                  <a:pt x="4072254" y="19050"/>
                </a:lnTo>
                <a:lnTo>
                  <a:pt x="4072254" y="0"/>
                </a:lnTo>
                <a:lnTo>
                  <a:pt x="4091304" y="0"/>
                </a:lnTo>
                <a:lnTo>
                  <a:pt x="4091304" y="19050"/>
                </a:lnTo>
                <a:close/>
              </a:path>
              <a:path w="10027920" h="2966720">
                <a:moveTo>
                  <a:pt x="4129404" y="19050"/>
                </a:moveTo>
                <a:lnTo>
                  <a:pt x="4110354" y="19050"/>
                </a:lnTo>
                <a:lnTo>
                  <a:pt x="4110354" y="0"/>
                </a:lnTo>
                <a:lnTo>
                  <a:pt x="4129404" y="0"/>
                </a:lnTo>
                <a:lnTo>
                  <a:pt x="4129404" y="19050"/>
                </a:lnTo>
                <a:close/>
              </a:path>
              <a:path w="10027920" h="2966720">
                <a:moveTo>
                  <a:pt x="4167504" y="19050"/>
                </a:moveTo>
                <a:lnTo>
                  <a:pt x="4148454" y="19050"/>
                </a:lnTo>
                <a:lnTo>
                  <a:pt x="4148454" y="0"/>
                </a:lnTo>
                <a:lnTo>
                  <a:pt x="4167504" y="0"/>
                </a:lnTo>
                <a:lnTo>
                  <a:pt x="4167504" y="19050"/>
                </a:lnTo>
                <a:close/>
              </a:path>
              <a:path w="10027920" h="2966720">
                <a:moveTo>
                  <a:pt x="4205605" y="19050"/>
                </a:moveTo>
                <a:lnTo>
                  <a:pt x="4186554" y="19050"/>
                </a:lnTo>
                <a:lnTo>
                  <a:pt x="4186554" y="0"/>
                </a:lnTo>
                <a:lnTo>
                  <a:pt x="4205605" y="0"/>
                </a:lnTo>
                <a:lnTo>
                  <a:pt x="4205605" y="19050"/>
                </a:lnTo>
                <a:close/>
              </a:path>
              <a:path w="10027920" h="2966720">
                <a:moveTo>
                  <a:pt x="4243705" y="19050"/>
                </a:moveTo>
                <a:lnTo>
                  <a:pt x="4224655" y="19050"/>
                </a:lnTo>
                <a:lnTo>
                  <a:pt x="4224655" y="0"/>
                </a:lnTo>
                <a:lnTo>
                  <a:pt x="4243705" y="0"/>
                </a:lnTo>
                <a:lnTo>
                  <a:pt x="4243705" y="19050"/>
                </a:lnTo>
                <a:close/>
              </a:path>
              <a:path w="10027920" h="2966720">
                <a:moveTo>
                  <a:pt x="4281805" y="19050"/>
                </a:moveTo>
                <a:lnTo>
                  <a:pt x="4262755" y="19050"/>
                </a:lnTo>
                <a:lnTo>
                  <a:pt x="4262755" y="0"/>
                </a:lnTo>
                <a:lnTo>
                  <a:pt x="4281805" y="0"/>
                </a:lnTo>
                <a:lnTo>
                  <a:pt x="4281805" y="19050"/>
                </a:lnTo>
                <a:close/>
              </a:path>
              <a:path w="10027920" h="2966720">
                <a:moveTo>
                  <a:pt x="4319905" y="19050"/>
                </a:moveTo>
                <a:lnTo>
                  <a:pt x="4300855" y="19050"/>
                </a:lnTo>
                <a:lnTo>
                  <a:pt x="4300855" y="0"/>
                </a:lnTo>
                <a:lnTo>
                  <a:pt x="4319905" y="0"/>
                </a:lnTo>
                <a:lnTo>
                  <a:pt x="4319905" y="19050"/>
                </a:lnTo>
                <a:close/>
              </a:path>
              <a:path w="10027920" h="2966720">
                <a:moveTo>
                  <a:pt x="4358005" y="19050"/>
                </a:moveTo>
                <a:lnTo>
                  <a:pt x="4338955" y="19050"/>
                </a:lnTo>
                <a:lnTo>
                  <a:pt x="4338955" y="0"/>
                </a:lnTo>
                <a:lnTo>
                  <a:pt x="4358005" y="0"/>
                </a:lnTo>
                <a:lnTo>
                  <a:pt x="4358005" y="19050"/>
                </a:lnTo>
                <a:close/>
              </a:path>
              <a:path w="10027920" h="2966720">
                <a:moveTo>
                  <a:pt x="4396105" y="19050"/>
                </a:moveTo>
                <a:lnTo>
                  <a:pt x="4377055" y="19050"/>
                </a:lnTo>
                <a:lnTo>
                  <a:pt x="4377055" y="0"/>
                </a:lnTo>
                <a:lnTo>
                  <a:pt x="4396105" y="0"/>
                </a:lnTo>
                <a:lnTo>
                  <a:pt x="4396105" y="19050"/>
                </a:lnTo>
                <a:close/>
              </a:path>
              <a:path w="10027920" h="2966720">
                <a:moveTo>
                  <a:pt x="4434205" y="19050"/>
                </a:moveTo>
                <a:lnTo>
                  <a:pt x="4415155" y="19050"/>
                </a:lnTo>
                <a:lnTo>
                  <a:pt x="4415155" y="0"/>
                </a:lnTo>
                <a:lnTo>
                  <a:pt x="4434205" y="0"/>
                </a:lnTo>
                <a:lnTo>
                  <a:pt x="4434205" y="19050"/>
                </a:lnTo>
                <a:close/>
              </a:path>
              <a:path w="10027920" h="2966720">
                <a:moveTo>
                  <a:pt x="4472305" y="19050"/>
                </a:moveTo>
                <a:lnTo>
                  <a:pt x="4453255" y="19050"/>
                </a:lnTo>
                <a:lnTo>
                  <a:pt x="4453255" y="0"/>
                </a:lnTo>
                <a:lnTo>
                  <a:pt x="4472305" y="0"/>
                </a:lnTo>
                <a:lnTo>
                  <a:pt x="4472305" y="19050"/>
                </a:lnTo>
                <a:close/>
              </a:path>
              <a:path w="10027920" h="2966720">
                <a:moveTo>
                  <a:pt x="4510405" y="19050"/>
                </a:moveTo>
                <a:lnTo>
                  <a:pt x="4491355" y="19050"/>
                </a:lnTo>
                <a:lnTo>
                  <a:pt x="4491355" y="0"/>
                </a:lnTo>
                <a:lnTo>
                  <a:pt x="4510405" y="0"/>
                </a:lnTo>
                <a:lnTo>
                  <a:pt x="4510405" y="19050"/>
                </a:lnTo>
                <a:close/>
              </a:path>
              <a:path w="10027920" h="2966720">
                <a:moveTo>
                  <a:pt x="4548505" y="19050"/>
                </a:moveTo>
                <a:lnTo>
                  <a:pt x="4529455" y="19050"/>
                </a:lnTo>
                <a:lnTo>
                  <a:pt x="4529455" y="0"/>
                </a:lnTo>
                <a:lnTo>
                  <a:pt x="4548505" y="0"/>
                </a:lnTo>
                <a:lnTo>
                  <a:pt x="4548505" y="19050"/>
                </a:lnTo>
                <a:close/>
              </a:path>
              <a:path w="10027920" h="2966720">
                <a:moveTo>
                  <a:pt x="4586605" y="19050"/>
                </a:moveTo>
                <a:lnTo>
                  <a:pt x="4567555" y="19050"/>
                </a:lnTo>
                <a:lnTo>
                  <a:pt x="4567555" y="0"/>
                </a:lnTo>
                <a:lnTo>
                  <a:pt x="4586605" y="0"/>
                </a:lnTo>
                <a:lnTo>
                  <a:pt x="4586605" y="19050"/>
                </a:lnTo>
                <a:close/>
              </a:path>
              <a:path w="10027920" h="2966720">
                <a:moveTo>
                  <a:pt x="4624705" y="19050"/>
                </a:moveTo>
                <a:lnTo>
                  <a:pt x="4605655" y="19050"/>
                </a:lnTo>
                <a:lnTo>
                  <a:pt x="4605655" y="0"/>
                </a:lnTo>
                <a:lnTo>
                  <a:pt x="4624705" y="0"/>
                </a:lnTo>
                <a:lnTo>
                  <a:pt x="4624705" y="19050"/>
                </a:lnTo>
                <a:close/>
              </a:path>
              <a:path w="10027920" h="2966720">
                <a:moveTo>
                  <a:pt x="4662805" y="19050"/>
                </a:moveTo>
                <a:lnTo>
                  <a:pt x="4643755" y="19050"/>
                </a:lnTo>
                <a:lnTo>
                  <a:pt x="4643755" y="0"/>
                </a:lnTo>
                <a:lnTo>
                  <a:pt x="4662805" y="0"/>
                </a:lnTo>
                <a:lnTo>
                  <a:pt x="4662805" y="19050"/>
                </a:lnTo>
                <a:close/>
              </a:path>
              <a:path w="10027920" h="2966720">
                <a:moveTo>
                  <a:pt x="4700905" y="19050"/>
                </a:moveTo>
                <a:lnTo>
                  <a:pt x="4681855" y="19050"/>
                </a:lnTo>
                <a:lnTo>
                  <a:pt x="4681855" y="0"/>
                </a:lnTo>
                <a:lnTo>
                  <a:pt x="4700905" y="0"/>
                </a:lnTo>
                <a:lnTo>
                  <a:pt x="4700905" y="19050"/>
                </a:lnTo>
                <a:close/>
              </a:path>
              <a:path w="10027920" h="2966720">
                <a:moveTo>
                  <a:pt x="4739005" y="19050"/>
                </a:moveTo>
                <a:lnTo>
                  <a:pt x="4719955" y="19050"/>
                </a:lnTo>
                <a:lnTo>
                  <a:pt x="4719955" y="0"/>
                </a:lnTo>
                <a:lnTo>
                  <a:pt x="4739005" y="0"/>
                </a:lnTo>
                <a:lnTo>
                  <a:pt x="4739005" y="19050"/>
                </a:lnTo>
                <a:close/>
              </a:path>
              <a:path w="10027920" h="2966720">
                <a:moveTo>
                  <a:pt x="4777105" y="19050"/>
                </a:moveTo>
                <a:lnTo>
                  <a:pt x="4758055" y="19050"/>
                </a:lnTo>
                <a:lnTo>
                  <a:pt x="4758055" y="0"/>
                </a:lnTo>
                <a:lnTo>
                  <a:pt x="4777105" y="0"/>
                </a:lnTo>
                <a:lnTo>
                  <a:pt x="4777105" y="19050"/>
                </a:lnTo>
                <a:close/>
              </a:path>
              <a:path w="10027920" h="2966720">
                <a:moveTo>
                  <a:pt x="4815205" y="19050"/>
                </a:moveTo>
                <a:lnTo>
                  <a:pt x="4796155" y="19050"/>
                </a:lnTo>
                <a:lnTo>
                  <a:pt x="4796155" y="0"/>
                </a:lnTo>
                <a:lnTo>
                  <a:pt x="4815205" y="0"/>
                </a:lnTo>
                <a:lnTo>
                  <a:pt x="4815205" y="19050"/>
                </a:lnTo>
                <a:close/>
              </a:path>
              <a:path w="10027920" h="2966720">
                <a:moveTo>
                  <a:pt x="4853305" y="19050"/>
                </a:moveTo>
                <a:lnTo>
                  <a:pt x="4834255" y="19050"/>
                </a:lnTo>
                <a:lnTo>
                  <a:pt x="4834255" y="0"/>
                </a:lnTo>
                <a:lnTo>
                  <a:pt x="4853305" y="0"/>
                </a:lnTo>
                <a:lnTo>
                  <a:pt x="4853305" y="19050"/>
                </a:lnTo>
                <a:close/>
              </a:path>
              <a:path w="10027920" h="2966720">
                <a:moveTo>
                  <a:pt x="4891405" y="19050"/>
                </a:moveTo>
                <a:lnTo>
                  <a:pt x="4872355" y="19050"/>
                </a:lnTo>
                <a:lnTo>
                  <a:pt x="4872355" y="0"/>
                </a:lnTo>
                <a:lnTo>
                  <a:pt x="4891405" y="0"/>
                </a:lnTo>
                <a:lnTo>
                  <a:pt x="4891405" y="19050"/>
                </a:lnTo>
                <a:close/>
              </a:path>
              <a:path w="10027920" h="2966720">
                <a:moveTo>
                  <a:pt x="4929505" y="19050"/>
                </a:moveTo>
                <a:lnTo>
                  <a:pt x="4910455" y="19050"/>
                </a:lnTo>
                <a:lnTo>
                  <a:pt x="4910455" y="0"/>
                </a:lnTo>
                <a:lnTo>
                  <a:pt x="4929505" y="0"/>
                </a:lnTo>
                <a:lnTo>
                  <a:pt x="4929505" y="19050"/>
                </a:lnTo>
                <a:close/>
              </a:path>
              <a:path w="10027920" h="2966720">
                <a:moveTo>
                  <a:pt x="4967605" y="19050"/>
                </a:moveTo>
                <a:lnTo>
                  <a:pt x="4948555" y="19050"/>
                </a:lnTo>
                <a:lnTo>
                  <a:pt x="4948555" y="0"/>
                </a:lnTo>
                <a:lnTo>
                  <a:pt x="4967605" y="0"/>
                </a:lnTo>
                <a:lnTo>
                  <a:pt x="4967605" y="19050"/>
                </a:lnTo>
                <a:close/>
              </a:path>
              <a:path w="10027920" h="2966720">
                <a:moveTo>
                  <a:pt x="5005705" y="19050"/>
                </a:moveTo>
                <a:lnTo>
                  <a:pt x="4986655" y="19050"/>
                </a:lnTo>
                <a:lnTo>
                  <a:pt x="4986655" y="0"/>
                </a:lnTo>
                <a:lnTo>
                  <a:pt x="5005705" y="0"/>
                </a:lnTo>
                <a:lnTo>
                  <a:pt x="5005705" y="19050"/>
                </a:lnTo>
                <a:close/>
              </a:path>
              <a:path w="10027920" h="2966720">
                <a:moveTo>
                  <a:pt x="5043805" y="19050"/>
                </a:moveTo>
                <a:lnTo>
                  <a:pt x="5024755" y="19050"/>
                </a:lnTo>
                <a:lnTo>
                  <a:pt x="5024755" y="0"/>
                </a:lnTo>
                <a:lnTo>
                  <a:pt x="5043805" y="0"/>
                </a:lnTo>
                <a:lnTo>
                  <a:pt x="5043805" y="19050"/>
                </a:lnTo>
                <a:close/>
              </a:path>
              <a:path w="10027920" h="2966720">
                <a:moveTo>
                  <a:pt x="5081905" y="19050"/>
                </a:moveTo>
                <a:lnTo>
                  <a:pt x="5062855" y="19050"/>
                </a:lnTo>
                <a:lnTo>
                  <a:pt x="5062855" y="0"/>
                </a:lnTo>
                <a:lnTo>
                  <a:pt x="5081905" y="0"/>
                </a:lnTo>
                <a:lnTo>
                  <a:pt x="5081905" y="19050"/>
                </a:lnTo>
                <a:close/>
              </a:path>
              <a:path w="10027920" h="2966720">
                <a:moveTo>
                  <a:pt x="5120005" y="19050"/>
                </a:moveTo>
                <a:lnTo>
                  <a:pt x="5100955" y="19050"/>
                </a:lnTo>
                <a:lnTo>
                  <a:pt x="5100955" y="0"/>
                </a:lnTo>
                <a:lnTo>
                  <a:pt x="5120005" y="0"/>
                </a:lnTo>
                <a:lnTo>
                  <a:pt x="5120005" y="19050"/>
                </a:lnTo>
                <a:close/>
              </a:path>
              <a:path w="10027920" h="2966720">
                <a:moveTo>
                  <a:pt x="5158105" y="19050"/>
                </a:moveTo>
                <a:lnTo>
                  <a:pt x="5139055" y="19050"/>
                </a:lnTo>
                <a:lnTo>
                  <a:pt x="5139055" y="0"/>
                </a:lnTo>
                <a:lnTo>
                  <a:pt x="5158105" y="0"/>
                </a:lnTo>
                <a:lnTo>
                  <a:pt x="5158105" y="19050"/>
                </a:lnTo>
                <a:close/>
              </a:path>
              <a:path w="10027920" h="2966720">
                <a:moveTo>
                  <a:pt x="5196205" y="19050"/>
                </a:moveTo>
                <a:lnTo>
                  <a:pt x="5177155" y="19050"/>
                </a:lnTo>
                <a:lnTo>
                  <a:pt x="5177155" y="0"/>
                </a:lnTo>
                <a:lnTo>
                  <a:pt x="5196205" y="0"/>
                </a:lnTo>
                <a:lnTo>
                  <a:pt x="5196205" y="19050"/>
                </a:lnTo>
                <a:close/>
              </a:path>
              <a:path w="10027920" h="2966720">
                <a:moveTo>
                  <a:pt x="5234305" y="19050"/>
                </a:moveTo>
                <a:lnTo>
                  <a:pt x="5215255" y="19050"/>
                </a:lnTo>
                <a:lnTo>
                  <a:pt x="5215255" y="0"/>
                </a:lnTo>
                <a:lnTo>
                  <a:pt x="5234305" y="0"/>
                </a:lnTo>
                <a:lnTo>
                  <a:pt x="5234305" y="19050"/>
                </a:lnTo>
                <a:close/>
              </a:path>
              <a:path w="10027920" h="2966720">
                <a:moveTo>
                  <a:pt x="5272405" y="19050"/>
                </a:moveTo>
                <a:lnTo>
                  <a:pt x="5253355" y="19050"/>
                </a:lnTo>
                <a:lnTo>
                  <a:pt x="5253355" y="0"/>
                </a:lnTo>
                <a:lnTo>
                  <a:pt x="5272405" y="0"/>
                </a:lnTo>
                <a:lnTo>
                  <a:pt x="5272405" y="19050"/>
                </a:lnTo>
                <a:close/>
              </a:path>
              <a:path w="10027920" h="2966720">
                <a:moveTo>
                  <a:pt x="5310505" y="19050"/>
                </a:moveTo>
                <a:lnTo>
                  <a:pt x="5291455" y="19050"/>
                </a:lnTo>
                <a:lnTo>
                  <a:pt x="5291455" y="0"/>
                </a:lnTo>
                <a:lnTo>
                  <a:pt x="5310505" y="0"/>
                </a:lnTo>
                <a:lnTo>
                  <a:pt x="5310505" y="19050"/>
                </a:lnTo>
                <a:close/>
              </a:path>
              <a:path w="10027920" h="2966720">
                <a:moveTo>
                  <a:pt x="5348605" y="19050"/>
                </a:moveTo>
                <a:lnTo>
                  <a:pt x="5329555" y="19050"/>
                </a:lnTo>
                <a:lnTo>
                  <a:pt x="5329555" y="0"/>
                </a:lnTo>
                <a:lnTo>
                  <a:pt x="5348605" y="0"/>
                </a:lnTo>
                <a:lnTo>
                  <a:pt x="5348605" y="19050"/>
                </a:lnTo>
                <a:close/>
              </a:path>
              <a:path w="10027920" h="2966720">
                <a:moveTo>
                  <a:pt x="5386705" y="19050"/>
                </a:moveTo>
                <a:lnTo>
                  <a:pt x="5367655" y="19050"/>
                </a:lnTo>
                <a:lnTo>
                  <a:pt x="5367655" y="0"/>
                </a:lnTo>
                <a:lnTo>
                  <a:pt x="5386705" y="0"/>
                </a:lnTo>
                <a:lnTo>
                  <a:pt x="5386705" y="19050"/>
                </a:lnTo>
                <a:close/>
              </a:path>
              <a:path w="10027920" h="2966720">
                <a:moveTo>
                  <a:pt x="5424805" y="19050"/>
                </a:moveTo>
                <a:lnTo>
                  <a:pt x="5405755" y="19050"/>
                </a:lnTo>
                <a:lnTo>
                  <a:pt x="5405755" y="0"/>
                </a:lnTo>
                <a:lnTo>
                  <a:pt x="5424805" y="0"/>
                </a:lnTo>
                <a:lnTo>
                  <a:pt x="5424805" y="19050"/>
                </a:lnTo>
                <a:close/>
              </a:path>
              <a:path w="10027920" h="2966720">
                <a:moveTo>
                  <a:pt x="5462905" y="19050"/>
                </a:moveTo>
                <a:lnTo>
                  <a:pt x="5443855" y="19050"/>
                </a:lnTo>
                <a:lnTo>
                  <a:pt x="5443855" y="0"/>
                </a:lnTo>
                <a:lnTo>
                  <a:pt x="5462905" y="0"/>
                </a:lnTo>
                <a:lnTo>
                  <a:pt x="5462905" y="19050"/>
                </a:lnTo>
                <a:close/>
              </a:path>
              <a:path w="10027920" h="2966720">
                <a:moveTo>
                  <a:pt x="5501005" y="19050"/>
                </a:moveTo>
                <a:lnTo>
                  <a:pt x="5481955" y="19050"/>
                </a:lnTo>
                <a:lnTo>
                  <a:pt x="5481955" y="0"/>
                </a:lnTo>
                <a:lnTo>
                  <a:pt x="5501005" y="0"/>
                </a:lnTo>
                <a:lnTo>
                  <a:pt x="5501005" y="19050"/>
                </a:lnTo>
                <a:close/>
              </a:path>
              <a:path w="10027920" h="2966720">
                <a:moveTo>
                  <a:pt x="5539105" y="19050"/>
                </a:moveTo>
                <a:lnTo>
                  <a:pt x="5520055" y="19050"/>
                </a:lnTo>
                <a:lnTo>
                  <a:pt x="5520055" y="0"/>
                </a:lnTo>
                <a:lnTo>
                  <a:pt x="5539105" y="0"/>
                </a:lnTo>
                <a:lnTo>
                  <a:pt x="5539105" y="19050"/>
                </a:lnTo>
                <a:close/>
              </a:path>
              <a:path w="10027920" h="2966720">
                <a:moveTo>
                  <a:pt x="5577205" y="19050"/>
                </a:moveTo>
                <a:lnTo>
                  <a:pt x="5558155" y="19050"/>
                </a:lnTo>
                <a:lnTo>
                  <a:pt x="5558155" y="0"/>
                </a:lnTo>
                <a:lnTo>
                  <a:pt x="5577205" y="0"/>
                </a:lnTo>
                <a:lnTo>
                  <a:pt x="5577205" y="19050"/>
                </a:lnTo>
                <a:close/>
              </a:path>
              <a:path w="10027920" h="2966720">
                <a:moveTo>
                  <a:pt x="5615305" y="19050"/>
                </a:moveTo>
                <a:lnTo>
                  <a:pt x="5596255" y="19050"/>
                </a:lnTo>
                <a:lnTo>
                  <a:pt x="5596255" y="0"/>
                </a:lnTo>
                <a:lnTo>
                  <a:pt x="5615305" y="0"/>
                </a:lnTo>
                <a:lnTo>
                  <a:pt x="5615305" y="19050"/>
                </a:lnTo>
                <a:close/>
              </a:path>
              <a:path w="10027920" h="2966720">
                <a:moveTo>
                  <a:pt x="5653405" y="19050"/>
                </a:moveTo>
                <a:lnTo>
                  <a:pt x="5634355" y="19050"/>
                </a:lnTo>
                <a:lnTo>
                  <a:pt x="5634355" y="0"/>
                </a:lnTo>
                <a:lnTo>
                  <a:pt x="5653405" y="0"/>
                </a:lnTo>
                <a:lnTo>
                  <a:pt x="5653405" y="19050"/>
                </a:lnTo>
                <a:close/>
              </a:path>
              <a:path w="10027920" h="2966720">
                <a:moveTo>
                  <a:pt x="5691505" y="19050"/>
                </a:moveTo>
                <a:lnTo>
                  <a:pt x="5672455" y="19050"/>
                </a:lnTo>
                <a:lnTo>
                  <a:pt x="5672455" y="0"/>
                </a:lnTo>
                <a:lnTo>
                  <a:pt x="5691505" y="0"/>
                </a:lnTo>
                <a:lnTo>
                  <a:pt x="5691505" y="19050"/>
                </a:lnTo>
                <a:close/>
              </a:path>
              <a:path w="10027920" h="2966720">
                <a:moveTo>
                  <a:pt x="5729605" y="19050"/>
                </a:moveTo>
                <a:lnTo>
                  <a:pt x="5710555" y="19050"/>
                </a:lnTo>
                <a:lnTo>
                  <a:pt x="5710555" y="0"/>
                </a:lnTo>
                <a:lnTo>
                  <a:pt x="5729605" y="0"/>
                </a:lnTo>
                <a:lnTo>
                  <a:pt x="5729605" y="19050"/>
                </a:lnTo>
                <a:close/>
              </a:path>
              <a:path w="10027920" h="2966720">
                <a:moveTo>
                  <a:pt x="5767705" y="19050"/>
                </a:moveTo>
                <a:lnTo>
                  <a:pt x="5748655" y="19050"/>
                </a:lnTo>
                <a:lnTo>
                  <a:pt x="5748655" y="0"/>
                </a:lnTo>
                <a:lnTo>
                  <a:pt x="5767705" y="0"/>
                </a:lnTo>
                <a:lnTo>
                  <a:pt x="5767705" y="19050"/>
                </a:lnTo>
                <a:close/>
              </a:path>
              <a:path w="10027920" h="2966720">
                <a:moveTo>
                  <a:pt x="5805805" y="19050"/>
                </a:moveTo>
                <a:lnTo>
                  <a:pt x="5786755" y="19050"/>
                </a:lnTo>
                <a:lnTo>
                  <a:pt x="5786755" y="0"/>
                </a:lnTo>
                <a:lnTo>
                  <a:pt x="5805805" y="0"/>
                </a:lnTo>
                <a:lnTo>
                  <a:pt x="5805805" y="19050"/>
                </a:lnTo>
                <a:close/>
              </a:path>
              <a:path w="10027920" h="2966720">
                <a:moveTo>
                  <a:pt x="5843905" y="19050"/>
                </a:moveTo>
                <a:lnTo>
                  <a:pt x="5824855" y="19050"/>
                </a:lnTo>
                <a:lnTo>
                  <a:pt x="5824855" y="0"/>
                </a:lnTo>
                <a:lnTo>
                  <a:pt x="5843905" y="0"/>
                </a:lnTo>
                <a:lnTo>
                  <a:pt x="5843905" y="19050"/>
                </a:lnTo>
                <a:close/>
              </a:path>
              <a:path w="10027920" h="2966720">
                <a:moveTo>
                  <a:pt x="5882005" y="19050"/>
                </a:moveTo>
                <a:lnTo>
                  <a:pt x="5862955" y="19050"/>
                </a:lnTo>
                <a:lnTo>
                  <a:pt x="5862955" y="0"/>
                </a:lnTo>
                <a:lnTo>
                  <a:pt x="5882005" y="0"/>
                </a:lnTo>
                <a:lnTo>
                  <a:pt x="5882005" y="19050"/>
                </a:lnTo>
                <a:close/>
              </a:path>
              <a:path w="10027920" h="2966720">
                <a:moveTo>
                  <a:pt x="5920105" y="19050"/>
                </a:moveTo>
                <a:lnTo>
                  <a:pt x="5901055" y="19050"/>
                </a:lnTo>
                <a:lnTo>
                  <a:pt x="5901055" y="0"/>
                </a:lnTo>
                <a:lnTo>
                  <a:pt x="5920105" y="0"/>
                </a:lnTo>
                <a:lnTo>
                  <a:pt x="5920105" y="19050"/>
                </a:lnTo>
                <a:close/>
              </a:path>
              <a:path w="10027920" h="2966720">
                <a:moveTo>
                  <a:pt x="5958205" y="19050"/>
                </a:moveTo>
                <a:lnTo>
                  <a:pt x="5939155" y="19050"/>
                </a:lnTo>
                <a:lnTo>
                  <a:pt x="5939155" y="0"/>
                </a:lnTo>
                <a:lnTo>
                  <a:pt x="5958205" y="0"/>
                </a:lnTo>
                <a:lnTo>
                  <a:pt x="5958205" y="19050"/>
                </a:lnTo>
                <a:close/>
              </a:path>
              <a:path w="10027920" h="2966720">
                <a:moveTo>
                  <a:pt x="5996305" y="19050"/>
                </a:moveTo>
                <a:lnTo>
                  <a:pt x="5977255" y="19050"/>
                </a:lnTo>
                <a:lnTo>
                  <a:pt x="5977255" y="0"/>
                </a:lnTo>
                <a:lnTo>
                  <a:pt x="5996305" y="0"/>
                </a:lnTo>
                <a:lnTo>
                  <a:pt x="5996305" y="19050"/>
                </a:lnTo>
                <a:close/>
              </a:path>
              <a:path w="10027920" h="2966720">
                <a:moveTo>
                  <a:pt x="6034405" y="19050"/>
                </a:moveTo>
                <a:lnTo>
                  <a:pt x="6015355" y="19050"/>
                </a:lnTo>
                <a:lnTo>
                  <a:pt x="6015355" y="0"/>
                </a:lnTo>
                <a:lnTo>
                  <a:pt x="6034405" y="0"/>
                </a:lnTo>
                <a:lnTo>
                  <a:pt x="6034405" y="19050"/>
                </a:lnTo>
                <a:close/>
              </a:path>
              <a:path w="10027920" h="2966720">
                <a:moveTo>
                  <a:pt x="6072505" y="19050"/>
                </a:moveTo>
                <a:lnTo>
                  <a:pt x="6053455" y="19050"/>
                </a:lnTo>
                <a:lnTo>
                  <a:pt x="6053455" y="0"/>
                </a:lnTo>
                <a:lnTo>
                  <a:pt x="6072505" y="0"/>
                </a:lnTo>
                <a:lnTo>
                  <a:pt x="6072505" y="19050"/>
                </a:lnTo>
                <a:close/>
              </a:path>
              <a:path w="10027920" h="2966720">
                <a:moveTo>
                  <a:pt x="6110605" y="19050"/>
                </a:moveTo>
                <a:lnTo>
                  <a:pt x="6091555" y="19050"/>
                </a:lnTo>
                <a:lnTo>
                  <a:pt x="6091555" y="0"/>
                </a:lnTo>
                <a:lnTo>
                  <a:pt x="6110605" y="0"/>
                </a:lnTo>
                <a:lnTo>
                  <a:pt x="6110605" y="19050"/>
                </a:lnTo>
                <a:close/>
              </a:path>
              <a:path w="10027920" h="2966720">
                <a:moveTo>
                  <a:pt x="6148705" y="19050"/>
                </a:moveTo>
                <a:lnTo>
                  <a:pt x="6129655" y="19050"/>
                </a:lnTo>
                <a:lnTo>
                  <a:pt x="6129655" y="0"/>
                </a:lnTo>
                <a:lnTo>
                  <a:pt x="6148705" y="0"/>
                </a:lnTo>
                <a:lnTo>
                  <a:pt x="6148705" y="19050"/>
                </a:lnTo>
                <a:close/>
              </a:path>
              <a:path w="10027920" h="2966720">
                <a:moveTo>
                  <a:pt x="6186805" y="19050"/>
                </a:moveTo>
                <a:lnTo>
                  <a:pt x="6167755" y="19050"/>
                </a:lnTo>
                <a:lnTo>
                  <a:pt x="6167755" y="0"/>
                </a:lnTo>
                <a:lnTo>
                  <a:pt x="6186805" y="0"/>
                </a:lnTo>
                <a:lnTo>
                  <a:pt x="6186805" y="19050"/>
                </a:lnTo>
                <a:close/>
              </a:path>
              <a:path w="10027920" h="2966720">
                <a:moveTo>
                  <a:pt x="6224905" y="19050"/>
                </a:moveTo>
                <a:lnTo>
                  <a:pt x="6205855" y="19050"/>
                </a:lnTo>
                <a:lnTo>
                  <a:pt x="6205855" y="0"/>
                </a:lnTo>
                <a:lnTo>
                  <a:pt x="6224905" y="0"/>
                </a:lnTo>
                <a:lnTo>
                  <a:pt x="6224905" y="19050"/>
                </a:lnTo>
                <a:close/>
              </a:path>
              <a:path w="10027920" h="2966720">
                <a:moveTo>
                  <a:pt x="6263005" y="19050"/>
                </a:moveTo>
                <a:lnTo>
                  <a:pt x="6243955" y="19050"/>
                </a:lnTo>
                <a:lnTo>
                  <a:pt x="6243955" y="0"/>
                </a:lnTo>
                <a:lnTo>
                  <a:pt x="6263005" y="0"/>
                </a:lnTo>
                <a:lnTo>
                  <a:pt x="6263005" y="19050"/>
                </a:lnTo>
                <a:close/>
              </a:path>
              <a:path w="10027920" h="2966720">
                <a:moveTo>
                  <a:pt x="6301105" y="19050"/>
                </a:moveTo>
                <a:lnTo>
                  <a:pt x="6282055" y="19050"/>
                </a:lnTo>
                <a:lnTo>
                  <a:pt x="6282055" y="0"/>
                </a:lnTo>
                <a:lnTo>
                  <a:pt x="6301105" y="0"/>
                </a:lnTo>
                <a:lnTo>
                  <a:pt x="6301105" y="19050"/>
                </a:lnTo>
                <a:close/>
              </a:path>
              <a:path w="10027920" h="2966720">
                <a:moveTo>
                  <a:pt x="6339205" y="19050"/>
                </a:moveTo>
                <a:lnTo>
                  <a:pt x="6320155" y="19050"/>
                </a:lnTo>
                <a:lnTo>
                  <a:pt x="6320155" y="0"/>
                </a:lnTo>
                <a:lnTo>
                  <a:pt x="6339205" y="0"/>
                </a:lnTo>
                <a:lnTo>
                  <a:pt x="6339205" y="19050"/>
                </a:lnTo>
                <a:close/>
              </a:path>
              <a:path w="10027920" h="2966720">
                <a:moveTo>
                  <a:pt x="6377305" y="19050"/>
                </a:moveTo>
                <a:lnTo>
                  <a:pt x="6358255" y="19050"/>
                </a:lnTo>
                <a:lnTo>
                  <a:pt x="6358255" y="0"/>
                </a:lnTo>
                <a:lnTo>
                  <a:pt x="6377305" y="0"/>
                </a:lnTo>
                <a:lnTo>
                  <a:pt x="6377305" y="19050"/>
                </a:lnTo>
                <a:close/>
              </a:path>
              <a:path w="10027920" h="2966720">
                <a:moveTo>
                  <a:pt x="6415405" y="19050"/>
                </a:moveTo>
                <a:lnTo>
                  <a:pt x="6396355" y="19050"/>
                </a:lnTo>
                <a:lnTo>
                  <a:pt x="6396355" y="0"/>
                </a:lnTo>
                <a:lnTo>
                  <a:pt x="6415405" y="0"/>
                </a:lnTo>
                <a:lnTo>
                  <a:pt x="6415405" y="19050"/>
                </a:lnTo>
                <a:close/>
              </a:path>
              <a:path w="10027920" h="2966720">
                <a:moveTo>
                  <a:pt x="6453505" y="19050"/>
                </a:moveTo>
                <a:lnTo>
                  <a:pt x="6434455" y="19050"/>
                </a:lnTo>
                <a:lnTo>
                  <a:pt x="6434455" y="0"/>
                </a:lnTo>
                <a:lnTo>
                  <a:pt x="6453505" y="0"/>
                </a:lnTo>
                <a:lnTo>
                  <a:pt x="6453505" y="19050"/>
                </a:lnTo>
                <a:close/>
              </a:path>
              <a:path w="10027920" h="2966720">
                <a:moveTo>
                  <a:pt x="6491605" y="19050"/>
                </a:moveTo>
                <a:lnTo>
                  <a:pt x="6472555" y="19050"/>
                </a:lnTo>
                <a:lnTo>
                  <a:pt x="6472555" y="0"/>
                </a:lnTo>
                <a:lnTo>
                  <a:pt x="6491605" y="0"/>
                </a:lnTo>
                <a:lnTo>
                  <a:pt x="6491605" y="19050"/>
                </a:lnTo>
                <a:close/>
              </a:path>
              <a:path w="10027920" h="2966720">
                <a:moveTo>
                  <a:pt x="6529705" y="19050"/>
                </a:moveTo>
                <a:lnTo>
                  <a:pt x="6510655" y="19050"/>
                </a:lnTo>
                <a:lnTo>
                  <a:pt x="6510655" y="0"/>
                </a:lnTo>
                <a:lnTo>
                  <a:pt x="6529705" y="0"/>
                </a:lnTo>
                <a:lnTo>
                  <a:pt x="6529705" y="19050"/>
                </a:lnTo>
                <a:close/>
              </a:path>
              <a:path w="10027920" h="2966720">
                <a:moveTo>
                  <a:pt x="6567805" y="19050"/>
                </a:moveTo>
                <a:lnTo>
                  <a:pt x="6548755" y="19050"/>
                </a:lnTo>
                <a:lnTo>
                  <a:pt x="6548755" y="0"/>
                </a:lnTo>
                <a:lnTo>
                  <a:pt x="6567805" y="0"/>
                </a:lnTo>
                <a:lnTo>
                  <a:pt x="6567805" y="19050"/>
                </a:lnTo>
                <a:close/>
              </a:path>
              <a:path w="10027920" h="2966720">
                <a:moveTo>
                  <a:pt x="6605905" y="19050"/>
                </a:moveTo>
                <a:lnTo>
                  <a:pt x="6586855" y="19050"/>
                </a:lnTo>
                <a:lnTo>
                  <a:pt x="6586855" y="0"/>
                </a:lnTo>
                <a:lnTo>
                  <a:pt x="6605905" y="0"/>
                </a:lnTo>
                <a:lnTo>
                  <a:pt x="6605905" y="19050"/>
                </a:lnTo>
                <a:close/>
              </a:path>
              <a:path w="10027920" h="2966720">
                <a:moveTo>
                  <a:pt x="6644005" y="19050"/>
                </a:moveTo>
                <a:lnTo>
                  <a:pt x="6624955" y="19050"/>
                </a:lnTo>
                <a:lnTo>
                  <a:pt x="6624955" y="0"/>
                </a:lnTo>
                <a:lnTo>
                  <a:pt x="6644005" y="0"/>
                </a:lnTo>
                <a:lnTo>
                  <a:pt x="6644005" y="19050"/>
                </a:lnTo>
                <a:close/>
              </a:path>
              <a:path w="10027920" h="2966720">
                <a:moveTo>
                  <a:pt x="6682105" y="19050"/>
                </a:moveTo>
                <a:lnTo>
                  <a:pt x="6663055" y="19050"/>
                </a:lnTo>
                <a:lnTo>
                  <a:pt x="6663055" y="0"/>
                </a:lnTo>
                <a:lnTo>
                  <a:pt x="6682105" y="0"/>
                </a:lnTo>
                <a:lnTo>
                  <a:pt x="6682105" y="19050"/>
                </a:lnTo>
                <a:close/>
              </a:path>
              <a:path w="10027920" h="2966720">
                <a:moveTo>
                  <a:pt x="6720205" y="19050"/>
                </a:moveTo>
                <a:lnTo>
                  <a:pt x="6701155" y="19050"/>
                </a:lnTo>
                <a:lnTo>
                  <a:pt x="6701155" y="0"/>
                </a:lnTo>
                <a:lnTo>
                  <a:pt x="6720205" y="0"/>
                </a:lnTo>
                <a:lnTo>
                  <a:pt x="6720205" y="19050"/>
                </a:lnTo>
                <a:close/>
              </a:path>
              <a:path w="10027920" h="2966720">
                <a:moveTo>
                  <a:pt x="6758305" y="19050"/>
                </a:moveTo>
                <a:lnTo>
                  <a:pt x="6739255" y="19050"/>
                </a:lnTo>
                <a:lnTo>
                  <a:pt x="6739255" y="0"/>
                </a:lnTo>
                <a:lnTo>
                  <a:pt x="6758305" y="0"/>
                </a:lnTo>
                <a:lnTo>
                  <a:pt x="6758305" y="19050"/>
                </a:lnTo>
                <a:close/>
              </a:path>
              <a:path w="10027920" h="2966720">
                <a:moveTo>
                  <a:pt x="6796405" y="19050"/>
                </a:moveTo>
                <a:lnTo>
                  <a:pt x="6777355" y="19050"/>
                </a:lnTo>
                <a:lnTo>
                  <a:pt x="6777355" y="0"/>
                </a:lnTo>
                <a:lnTo>
                  <a:pt x="6796405" y="0"/>
                </a:lnTo>
                <a:lnTo>
                  <a:pt x="6796405" y="19050"/>
                </a:lnTo>
                <a:close/>
              </a:path>
              <a:path w="10027920" h="2966720">
                <a:moveTo>
                  <a:pt x="6834505" y="19050"/>
                </a:moveTo>
                <a:lnTo>
                  <a:pt x="6815455" y="19050"/>
                </a:lnTo>
                <a:lnTo>
                  <a:pt x="6815455" y="0"/>
                </a:lnTo>
                <a:lnTo>
                  <a:pt x="6834505" y="0"/>
                </a:lnTo>
                <a:lnTo>
                  <a:pt x="6834505" y="19050"/>
                </a:lnTo>
                <a:close/>
              </a:path>
              <a:path w="10027920" h="2966720">
                <a:moveTo>
                  <a:pt x="6872605" y="19050"/>
                </a:moveTo>
                <a:lnTo>
                  <a:pt x="6853555" y="19050"/>
                </a:lnTo>
                <a:lnTo>
                  <a:pt x="6853555" y="0"/>
                </a:lnTo>
                <a:lnTo>
                  <a:pt x="6872605" y="0"/>
                </a:lnTo>
                <a:lnTo>
                  <a:pt x="6872605" y="19050"/>
                </a:lnTo>
                <a:close/>
              </a:path>
              <a:path w="10027920" h="2966720">
                <a:moveTo>
                  <a:pt x="6910705" y="19050"/>
                </a:moveTo>
                <a:lnTo>
                  <a:pt x="6891655" y="19050"/>
                </a:lnTo>
                <a:lnTo>
                  <a:pt x="6891655" y="0"/>
                </a:lnTo>
                <a:lnTo>
                  <a:pt x="6910705" y="0"/>
                </a:lnTo>
                <a:lnTo>
                  <a:pt x="6910705" y="19050"/>
                </a:lnTo>
                <a:close/>
              </a:path>
              <a:path w="10027920" h="2966720">
                <a:moveTo>
                  <a:pt x="6948805" y="19050"/>
                </a:moveTo>
                <a:lnTo>
                  <a:pt x="6929755" y="19050"/>
                </a:lnTo>
                <a:lnTo>
                  <a:pt x="6929755" y="0"/>
                </a:lnTo>
                <a:lnTo>
                  <a:pt x="6948805" y="0"/>
                </a:lnTo>
                <a:lnTo>
                  <a:pt x="6948805" y="19050"/>
                </a:lnTo>
                <a:close/>
              </a:path>
              <a:path w="10027920" h="2966720">
                <a:moveTo>
                  <a:pt x="6986905" y="19050"/>
                </a:moveTo>
                <a:lnTo>
                  <a:pt x="6967855" y="19050"/>
                </a:lnTo>
                <a:lnTo>
                  <a:pt x="6967855" y="0"/>
                </a:lnTo>
                <a:lnTo>
                  <a:pt x="6986905" y="0"/>
                </a:lnTo>
                <a:lnTo>
                  <a:pt x="6986905" y="19050"/>
                </a:lnTo>
                <a:close/>
              </a:path>
              <a:path w="10027920" h="2966720">
                <a:moveTo>
                  <a:pt x="7025005" y="19050"/>
                </a:moveTo>
                <a:lnTo>
                  <a:pt x="7005955" y="19050"/>
                </a:lnTo>
                <a:lnTo>
                  <a:pt x="7005955" y="0"/>
                </a:lnTo>
                <a:lnTo>
                  <a:pt x="7025005" y="0"/>
                </a:lnTo>
                <a:lnTo>
                  <a:pt x="7025005" y="19050"/>
                </a:lnTo>
                <a:close/>
              </a:path>
              <a:path w="10027920" h="2966720">
                <a:moveTo>
                  <a:pt x="7063105" y="19050"/>
                </a:moveTo>
                <a:lnTo>
                  <a:pt x="7044055" y="19050"/>
                </a:lnTo>
                <a:lnTo>
                  <a:pt x="7044055" y="0"/>
                </a:lnTo>
                <a:lnTo>
                  <a:pt x="7063105" y="0"/>
                </a:lnTo>
                <a:lnTo>
                  <a:pt x="7063105" y="19050"/>
                </a:lnTo>
                <a:close/>
              </a:path>
              <a:path w="10027920" h="2966720">
                <a:moveTo>
                  <a:pt x="7101205" y="19050"/>
                </a:moveTo>
                <a:lnTo>
                  <a:pt x="7082155" y="19050"/>
                </a:lnTo>
                <a:lnTo>
                  <a:pt x="7082155" y="0"/>
                </a:lnTo>
                <a:lnTo>
                  <a:pt x="7101205" y="0"/>
                </a:lnTo>
                <a:lnTo>
                  <a:pt x="7101205" y="19050"/>
                </a:lnTo>
                <a:close/>
              </a:path>
              <a:path w="10027920" h="2966720">
                <a:moveTo>
                  <a:pt x="7139305" y="19050"/>
                </a:moveTo>
                <a:lnTo>
                  <a:pt x="7120255" y="19050"/>
                </a:lnTo>
                <a:lnTo>
                  <a:pt x="7120255" y="0"/>
                </a:lnTo>
                <a:lnTo>
                  <a:pt x="7139305" y="0"/>
                </a:lnTo>
                <a:lnTo>
                  <a:pt x="7139305" y="19050"/>
                </a:lnTo>
                <a:close/>
              </a:path>
              <a:path w="10027920" h="2966720">
                <a:moveTo>
                  <a:pt x="7177405" y="19050"/>
                </a:moveTo>
                <a:lnTo>
                  <a:pt x="7158355" y="19050"/>
                </a:lnTo>
                <a:lnTo>
                  <a:pt x="7158355" y="0"/>
                </a:lnTo>
                <a:lnTo>
                  <a:pt x="7177405" y="0"/>
                </a:lnTo>
                <a:lnTo>
                  <a:pt x="7177405" y="19050"/>
                </a:lnTo>
                <a:close/>
              </a:path>
              <a:path w="10027920" h="2966720">
                <a:moveTo>
                  <a:pt x="7215505" y="19050"/>
                </a:moveTo>
                <a:lnTo>
                  <a:pt x="7196455" y="19050"/>
                </a:lnTo>
                <a:lnTo>
                  <a:pt x="7196455" y="0"/>
                </a:lnTo>
                <a:lnTo>
                  <a:pt x="7215505" y="0"/>
                </a:lnTo>
                <a:lnTo>
                  <a:pt x="7215505" y="19050"/>
                </a:lnTo>
                <a:close/>
              </a:path>
              <a:path w="10027920" h="2966720">
                <a:moveTo>
                  <a:pt x="7253605" y="19050"/>
                </a:moveTo>
                <a:lnTo>
                  <a:pt x="7234555" y="19050"/>
                </a:lnTo>
                <a:lnTo>
                  <a:pt x="7234555" y="0"/>
                </a:lnTo>
                <a:lnTo>
                  <a:pt x="7253605" y="0"/>
                </a:lnTo>
                <a:lnTo>
                  <a:pt x="7253605" y="19050"/>
                </a:lnTo>
                <a:close/>
              </a:path>
              <a:path w="10027920" h="2966720">
                <a:moveTo>
                  <a:pt x="7291705" y="19050"/>
                </a:moveTo>
                <a:lnTo>
                  <a:pt x="7272655" y="19050"/>
                </a:lnTo>
                <a:lnTo>
                  <a:pt x="7272655" y="0"/>
                </a:lnTo>
                <a:lnTo>
                  <a:pt x="7291705" y="0"/>
                </a:lnTo>
                <a:lnTo>
                  <a:pt x="7291705" y="19050"/>
                </a:lnTo>
                <a:close/>
              </a:path>
              <a:path w="10027920" h="2966720">
                <a:moveTo>
                  <a:pt x="7329805" y="19050"/>
                </a:moveTo>
                <a:lnTo>
                  <a:pt x="7310755" y="19050"/>
                </a:lnTo>
                <a:lnTo>
                  <a:pt x="7310755" y="0"/>
                </a:lnTo>
                <a:lnTo>
                  <a:pt x="7329805" y="0"/>
                </a:lnTo>
                <a:lnTo>
                  <a:pt x="7329805" y="19050"/>
                </a:lnTo>
                <a:close/>
              </a:path>
              <a:path w="10027920" h="2966720">
                <a:moveTo>
                  <a:pt x="7367905" y="19050"/>
                </a:moveTo>
                <a:lnTo>
                  <a:pt x="7348855" y="19050"/>
                </a:lnTo>
                <a:lnTo>
                  <a:pt x="7348855" y="0"/>
                </a:lnTo>
                <a:lnTo>
                  <a:pt x="7367905" y="0"/>
                </a:lnTo>
                <a:lnTo>
                  <a:pt x="7367905" y="19050"/>
                </a:lnTo>
                <a:close/>
              </a:path>
              <a:path w="10027920" h="2966720">
                <a:moveTo>
                  <a:pt x="7406005" y="19050"/>
                </a:moveTo>
                <a:lnTo>
                  <a:pt x="7386955" y="19050"/>
                </a:lnTo>
                <a:lnTo>
                  <a:pt x="7386955" y="0"/>
                </a:lnTo>
                <a:lnTo>
                  <a:pt x="7406005" y="0"/>
                </a:lnTo>
                <a:lnTo>
                  <a:pt x="7406005" y="19050"/>
                </a:lnTo>
                <a:close/>
              </a:path>
              <a:path w="10027920" h="2966720">
                <a:moveTo>
                  <a:pt x="7444105" y="19050"/>
                </a:moveTo>
                <a:lnTo>
                  <a:pt x="7425055" y="19050"/>
                </a:lnTo>
                <a:lnTo>
                  <a:pt x="7425055" y="0"/>
                </a:lnTo>
                <a:lnTo>
                  <a:pt x="7444105" y="0"/>
                </a:lnTo>
                <a:lnTo>
                  <a:pt x="7444105" y="19050"/>
                </a:lnTo>
                <a:close/>
              </a:path>
              <a:path w="10027920" h="2966720">
                <a:moveTo>
                  <a:pt x="7482205" y="19050"/>
                </a:moveTo>
                <a:lnTo>
                  <a:pt x="7463155" y="19050"/>
                </a:lnTo>
                <a:lnTo>
                  <a:pt x="7463155" y="0"/>
                </a:lnTo>
                <a:lnTo>
                  <a:pt x="7482205" y="0"/>
                </a:lnTo>
                <a:lnTo>
                  <a:pt x="7482205" y="19050"/>
                </a:lnTo>
                <a:close/>
              </a:path>
              <a:path w="10027920" h="2966720">
                <a:moveTo>
                  <a:pt x="7520305" y="19050"/>
                </a:moveTo>
                <a:lnTo>
                  <a:pt x="7501255" y="19050"/>
                </a:lnTo>
                <a:lnTo>
                  <a:pt x="7501255" y="0"/>
                </a:lnTo>
                <a:lnTo>
                  <a:pt x="7520305" y="0"/>
                </a:lnTo>
                <a:lnTo>
                  <a:pt x="7520305" y="19050"/>
                </a:lnTo>
                <a:close/>
              </a:path>
              <a:path w="10027920" h="2966720">
                <a:moveTo>
                  <a:pt x="7558405" y="19050"/>
                </a:moveTo>
                <a:lnTo>
                  <a:pt x="7539355" y="19050"/>
                </a:lnTo>
                <a:lnTo>
                  <a:pt x="7539355" y="0"/>
                </a:lnTo>
                <a:lnTo>
                  <a:pt x="7558405" y="0"/>
                </a:lnTo>
                <a:lnTo>
                  <a:pt x="7558405" y="19050"/>
                </a:lnTo>
                <a:close/>
              </a:path>
              <a:path w="10027920" h="2966720">
                <a:moveTo>
                  <a:pt x="7596505" y="19050"/>
                </a:moveTo>
                <a:lnTo>
                  <a:pt x="7577455" y="19050"/>
                </a:lnTo>
                <a:lnTo>
                  <a:pt x="7577455" y="0"/>
                </a:lnTo>
                <a:lnTo>
                  <a:pt x="7596505" y="0"/>
                </a:lnTo>
                <a:lnTo>
                  <a:pt x="7596505" y="19050"/>
                </a:lnTo>
                <a:close/>
              </a:path>
              <a:path w="10027920" h="2966720">
                <a:moveTo>
                  <a:pt x="7634605" y="19050"/>
                </a:moveTo>
                <a:lnTo>
                  <a:pt x="7615555" y="19050"/>
                </a:lnTo>
                <a:lnTo>
                  <a:pt x="7615555" y="0"/>
                </a:lnTo>
                <a:lnTo>
                  <a:pt x="7634605" y="0"/>
                </a:lnTo>
                <a:lnTo>
                  <a:pt x="7634605" y="19050"/>
                </a:lnTo>
                <a:close/>
              </a:path>
              <a:path w="10027920" h="2966720">
                <a:moveTo>
                  <a:pt x="7672705" y="19050"/>
                </a:moveTo>
                <a:lnTo>
                  <a:pt x="7653655" y="19050"/>
                </a:lnTo>
                <a:lnTo>
                  <a:pt x="7653655" y="0"/>
                </a:lnTo>
                <a:lnTo>
                  <a:pt x="7672705" y="0"/>
                </a:lnTo>
                <a:lnTo>
                  <a:pt x="7672705" y="19050"/>
                </a:lnTo>
                <a:close/>
              </a:path>
              <a:path w="10027920" h="2966720">
                <a:moveTo>
                  <a:pt x="7710805" y="19050"/>
                </a:moveTo>
                <a:lnTo>
                  <a:pt x="7691755" y="19050"/>
                </a:lnTo>
                <a:lnTo>
                  <a:pt x="7691755" y="0"/>
                </a:lnTo>
                <a:lnTo>
                  <a:pt x="7710805" y="0"/>
                </a:lnTo>
                <a:lnTo>
                  <a:pt x="7710805" y="19050"/>
                </a:lnTo>
                <a:close/>
              </a:path>
              <a:path w="10027920" h="2966720">
                <a:moveTo>
                  <a:pt x="7748905" y="19050"/>
                </a:moveTo>
                <a:lnTo>
                  <a:pt x="7729855" y="19050"/>
                </a:lnTo>
                <a:lnTo>
                  <a:pt x="7729855" y="0"/>
                </a:lnTo>
                <a:lnTo>
                  <a:pt x="7748905" y="0"/>
                </a:lnTo>
                <a:lnTo>
                  <a:pt x="7748905" y="19050"/>
                </a:lnTo>
                <a:close/>
              </a:path>
              <a:path w="10027920" h="2966720">
                <a:moveTo>
                  <a:pt x="7787005" y="19050"/>
                </a:moveTo>
                <a:lnTo>
                  <a:pt x="7767955" y="19050"/>
                </a:lnTo>
                <a:lnTo>
                  <a:pt x="7767955" y="0"/>
                </a:lnTo>
                <a:lnTo>
                  <a:pt x="7787005" y="0"/>
                </a:lnTo>
                <a:lnTo>
                  <a:pt x="7787005" y="19050"/>
                </a:lnTo>
                <a:close/>
              </a:path>
              <a:path w="10027920" h="2966720">
                <a:moveTo>
                  <a:pt x="7825105" y="19050"/>
                </a:moveTo>
                <a:lnTo>
                  <a:pt x="7806055" y="19050"/>
                </a:lnTo>
                <a:lnTo>
                  <a:pt x="7806055" y="0"/>
                </a:lnTo>
                <a:lnTo>
                  <a:pt x="7825105" y="0"/>
                </a:lnTo>
                <a:lnTo>
                  <a:pt x="7825105" y="19050"/>
                </a:lnTo>
                <a:close/>
              </a:path>
              <a:path w="10027920" h="2966720">
                <a:moveTo>
                  <a:pt x="7863205" y="19050"/>
                </a:moveTo>
                <a:lnTo>
                  <a:pt x="7844155" y="19050"/>
                </a:lnTo>
                <a:lnTo>
                  <a:pt x="7844155" y="0"/>
                </a:lnTo>
                <a:lnTo>
                  <a:pt x="7863205" y="0"/>
                </a:lnTo>
                <a:lnTo>
                  <a:pt x="7863205" y="19050"/>
                </a:lnTo>
                <a:close/>
              </a:path>
              <a:path w="10027920" h="2966720">
                <a:moveTo>
                  <a:pt x="7901305" y="19050"/>
                </a:moveTo>
                <a:lnTo>
                  <a:pt x="7882255" y="19050"/>
                </a:lnTo>
                <a:lnTo>
                  <a:pt x="7882255" y="0"/>
                </a:lnTo>
                <a:lnTo>
                  <a:pt x="7901305" y="0"/>
                </a:lnTo>
                <a:lnTo>
                  <a:pt x="7901305" y="19050"/>
                </a:lnTo>
                <a:close/>
              </a:path>
              <a:path w="10027920" h="2966720">
                <a:moveTo>
                  <a:pt x="7939405" y="19050"/>
                </a:moveTo>
                <a:lnTo>
                  <a:pt x="7920355" y="19050"/>
                </a:lnTo>
                <a:lnTo>
                  <a:pt x="7920355" y="0"/>
                </a:lnTo>
                <a:lnTo>
                  <a:pt x="7939405" y="0"/>
                </a:lnTo>
                <a:lnTo>
                  <a:pt x="7939405" y="19050"/>
                </a:lnTo>
                <a:close/>
              </a:path>
              <a:path w="10027920" h="2966720">
                <a:moveTo>
                  <a:pt x="7977505" y="19050"/>
                </a:moveTo>
                <a:lnTo>
                  <a:pt x="7958455" y="19050"/>
                </a:lnTo>
                <a:lnTo>
                  <a:pt x="7958455" y="0"/>
                </a:lnTo>
                <a:lnTo>
                  <a:pt x="7977505" y="0"/>
                </a:lnTo>
                <a:lnTo>
                  <a:pt x="7977505" y="19050"/>
                </a:lnTo>
                <a:close/>
              </a:path>
              <a:path w="10027920" h="2966720">
                <a:moveTo>
                  <a:pt x="8015605" y="19050"/>
                </a:moveTo>
                <a:lnTo>
                  <a:pt x="7996555" y="19050"/>
                </a:lnTo>
                <a:lnTo>
                  <a:pt x="7996555" y="0"/>
                </a:lnTo>
                <a:lnTo>
                  <a:pt x="8015605" y="0"/>
                </a:lnTo>
                <a:lnTo>
                  <a:pt x="8015605" y="19050"/>
                </a:lnTo>
                <a:close/>
              </a:path>
              <a:path w="10027920" h="2966720">
                <a:moveTo>
                  <a:pt x="8053705" y="19050"/>
                </a:moveTo>
                <a:lnTo>
                  <a:pt x="8034655" y="19050"/>
                </a:lnTo>
                <a:lnTo>
                  <a:pt x="8034655" y="0"/>
                </a:lnTo>
                <a:lnTo>
                  <a:pt x="8053705" y="0"/>
                </a:lnTo>
                <a:lnTo>
                  <a:pt x="8053705" y="19050"/>
                </a:lnTo>
                <a:close/>
              </a:path>
              <a:path w="10027920" h="2966720">
                <a:moveTo>
                  <a:pt x="8091805" y="19050"/>
                </a:moveTo>
                <a:lnTo>
                  <a:pt x="8072755" y="19050"/>
                </a:lnTo>
                <a:lnTo>
                  <a:pt x="8072755" y="0"/>
                </a:lnTo>
                <a:lnTo>
                  <a:pt x="8091805" y="0"/>
                </a:lnTo>
                <a:lnTo>
                  <a:pt x="8091805" y="19050"/>
                </a:lnTo>
                <a:close/>
              </a:path>
              <a:path w="10027920" h="2966720">
                <a:moveTo>
                  <a:pt x="8129905" y="19050"/>
                </a:moveTo>
                <a:lnTo>
                  <a:pt x="8110855" y="19050"/>
                </a:lnTo>
                <a:lnTo>
                  <a:pt x="8110855" y="0"/>
                </a:lnTo>
                <a:lnTo>
                  <a:pt x="8129905" y="0"/>
                </a:lnTo>
                <a:lnTo>
                  <a:pt x="8129905" y="19050"/>
                </a:lnTo>
                <a:close/>
              </a:path>
              <a:path w="10027920" h="2966720">
                <a:moveTo>
                  <a:pt x="8168005" y="19050"/>
                </a:moveTo>
                <a:lnTo>
                  <a:pt x="8148955" y="19050"/>
                </a:lnTo>
                <a:lnTo>
                  <a:pt x="8148955" y="0"/>
                </a:lnTo>
                <a:lnTo>
                  <a:pt x="8168005" y="0"/>
                </a:lnTo>
                <a:lnTo>
                  <a:pt x="8168005" y="19050"/>
                </a:lnTo>
                <a:close/>
              </a:path>
              <a:path w="10027920" h="2966720">
                <a:moveTo>
                  <a:pt x="8206105" y="19050"/>
                </a:moveTo>
                <a:lnTo>
                  <a:pt x="8187055" y="19050"/>
                </a:lnTo>
                <a:lnTo>
                  <a:pt x="8187055" y="0"/>
                </a:lnTo>
                <a:lnTo>
                  <a:pt x="8206105" y="0"/>
                </a:lnTo>
                <a:lnTo>
                  <a:pt x="8206105" y="19050"/>
                </a:lnTo>
                <a:close/>
              </a:path>
              <a:path w="10027920" h="2966720">
                <a:moveTo>
                  <a:pt x="8244205" y="19050"/>
                </a:moveTo>
                <a:lnTo>
                  <a:pt x="8225155" y="19050"/>
                </a:lnTo>
                <a:lnTo>
                  <a:pt x="8225155" y="0"/>
                </a:lnTo>
                <a:lnTo>
                  <a:pt x="8244205" y="0"/>
                </a:lnTo>
                <a:lnTo>
                  <a:pt x="8244205" y="19050"/>
                </a:lnTo>
                <a:close/>
              </a:path>
              <a:path w="10027920" h="2966720">
                <a:moveTo>
                  <a:pt x="8282305" y="19050"/>
                </a:moveTo>
                <a:lnTo>
                  <a:pt x="8263255" y="19050"/>
                </a:lnTo>
                <a:lnTo>
                  <a:pt x="8263255" y="0"/>
                </a:lnTo>
                <a:lnTo>
                  <a:pt x="8282305" y="0"/>
                </a:lnTo>
                <a:lnTo>
                  <a:pt x="8282305" y="19050"/>
                </a:lnTo>
                <a:close/>
              </a:path>
              <a:path w="10027920" h="2966720">
                <a:moveTo>
                  <a:pt x="8320405" y="19050"/>
                </a:moveTo>
                <a:lnTo>
                  <a:pt x="8301355" y="19050"/>
                </a:lnTo>
                <a:lnTo>
                  <a:pt x="8301355" y="0"/>
                </a:lnTo>
                <a:lnTo>
                  <a:pt x="8320405" y="0"/>
                </a:lnTo>
                <a:lnTo>
                  <a:pt x="8320405" y="19050"/>
                </a:lnTo>
                <a:close/>
              </a:path>
              <a:path w="10027920" h="2966720">
                <a:moveTo>
                  <a:pt x="8358505" y="19050"/>
                </a:moveTo>
                <a:lnTo>
                  <a:pt x="8339455" y="19050"/>
                </a:lnTo>
                <a:lnTo>
                  <a:pt x="8339455" y="0"/>
                </a:lnTo>
                <a:lnTo>
                  <a:pt x="8358505" y="0"/>
                </a:lnTo>
                <a:lnTo>
                  <a:pt x="8358505" y="19050"/>
                </a:lnTo>
                <a:close/>
              </a:path>
              <a:path w="10027920" h="2966720">
                <a:moveTo>
                  <a:pt x="8396605" y="19050"/>
                </a:moveTo>
                <a:lnTo>
                  <a:pt x="8377555" y="19050"/>
                </a:lnTo>
                <a:lnTo>
                  <a:pt x="8377555" y="0"/>
                </a:lnTo>
                <a:lnTo>
                  <a:pt x="8396605" y="0"/>
                </a:lnTo>
                <a:lnTo>
                  <a:pt x="8396605" y="19050"/>
                </a:lnTo>
                <a:close/>
              </a:path>
              <a:path w="10027920" h="2966720">
                <a:moveTo>
                  <a:pt x="8434705" y="19050"/>
                </a:moveTo>
                <a:lnTo>
                  <a:pt x="8415655" y="19050"/>
                </a:lnTo>
                <a:lnTo>
                  <a:pt x="8415655" y="0"/>
                </a:lnTo>
                <a:lnTo>
                  <a:pt x="8434705" y="0"/>
                </a:lnTo>
                <a:lnTo>
                  <a:pt x="8434705" y="19050"/>
                </a:lnTo>
                <a:close/>
              </a:path>
              <a:path w="10027920" h="2966720">
                <a:moveTo>
                  <a:pt x="8472805" y="19050"/>
                </a:moveTo>
                <a:lnTo>
                  <a:pt x="8453755" y="19050"/>
                </a:lnTo>
                <a:lnTo>
                  <a:pt x="8453755" y="0"/>
                </a:lnTo>
                <a:lnTo>
                  <a:pt x="8472805" y="0"/>
                </a:lnTo>
                <a:lnTo>
                  <a:pt x="8472805" y="19050"/>
                </a:lnTo>
                <a:close/>
              </a:path>
              <a:path w="10027920" h="2966720">
                <a:moveTo>
                  <a:pt x="8510905" y="19050"/>
                </a:moveTo>
                <a:lnTo>
                  <a:pt x="8491855" y="19050"/>
                </a:lnTo>
                <a:lnTo>
                  <a:pt x="8491855" y="0"/>
                </a:lnTo>
                <a:lnTo>
                  <a:pt x="8510905" y="0"/>
                </a:lnTo>
                <a:lnTo>
                  <a:pt x="8510905" y="19050"/>
                </a:lnTo>
                <a:close/>
              </a:path>
              <a:path w="10027920" h="2966720">
                <a:moveTo>
                  <a:pt x="8549005" y="19050"/>
                </a:moveTo>
                <a:lnTo>
                  <a:pt x="8529955" y="19050"/>
                </a:lnTo>
                <a:lnTo>
                  <a:pt x="8529955" y="0"/>
                </a:lnTo>
                <a:lnTo>
                  <a:pt x="8549005" y="0"/>
                </a:lnTo>
                <a:lnTo>
                  <a:pt x="8549005" y="19050"/>
                </a:lnTo>
                <a:close/>
              </a:path>
              <a:path w="10027920" h="2966720">
                <a:moveTo>
                  <a:pt x="8587105" y="19050"/>
                </a:moveTo>
                <a:lnTo>
                  <a:pt x="8568055" y="19050"/>
                </a:lnTo>
                <a:lnTo>
                  <a:pt x="8568055" y="0"/>
                </a:lnTo>
                <a:lnTo>
                  <a:pt x="8587105" y="0"/>
                </a:lnTo>
                <a:lnTo>
                  <a:pt x="8587105" y="19050"/>
                </a:lnTo>
                <a:close/>
              </a:path>
              <a:path w="10027920" h="2966720">
                <a:moveTo>
                  <a:pt x="8625205" y="19050"/>
                </a:moveTo>
                <a:lnTo>
                  <a:pt x="8606155" y="19050"/>
                </a:lnTo>
                <a:lnTo>
                  <a:pt x="8606155" y="0"/>
                </a:lnTo>
                <a:lnTo>
                  <a:pt x="8625205" y="0"/>
                </a:lnTo>
                <a:lnTo>
                  <a:pt x="8625205" y="19050"/>
                </a:lnTo>
                <a:close/>
              </a:path>
              <a:path w="10027920" h="2966720">
                <a:moveTo>
                  <a:pt x="8663305" y="19050"/>
                </a:moveTo>
                <a:lnTo>
                  <a:pt x="8644255" y="19050"/>
                </a:lnTo>
                <a:lnTo>
                  <a:pt x="8644255" y="0"/>
                </a:lnTo>
                <a:lnTo>
                  <a:pt x="8663305" y="0"/>
                </a:lnTo>
                <a:lnTo>
                  <a:pt x="8663305" y="19050"/>
                </a:lnTo>
                <a:close/>
              </a:path>
              <a:path w="10027920" h="2966720">
                <a:moveTo>
                  <a:pt x="8701405" y="19050"/>
                </a:moveTo>
                <a:lnTo>
                  <a:pt x="8682355" y="19050"/>
                </a:lnTo>
                <a:lnTo>
                  <a:pt x="8682355" y="0"/>
                </a:lnTo>
                <a:lnTo>
                  <a:pt x="8701405" y="0"/>
                </a:lnTo>
                <a:lnTo>
                  <a:pt x="8701405" y="19050"/>
                </a:lnTo>
                <a:close/>
              </a:path>
              <a:path w="10027920" h="2966720">
                <a:moveTo>
                  <a:pt x="8739505" y="19050"/>
                </a:moveTo>
                <a:lnTo>
                  <a:pt x="8720455" y="19050"/>
                </a:lnTo>
                <a:lnTo>
                  <a:pt x="8720455" y="0"/>
                </a:lnTo>
                <a:lnTo>
                  <a:pt x="8739505" y="0"/>
                </a:lnTo>
                <a:lnTo>
                  <a:pt x="8739505" y="19050"/>
                </a:lnTo>
                <a:close/>
              </a:path>
              <a:path w="10027920" h="2966720">
                <a:moveTo>
                  <a:pt x="8777605" y="19050"/>
                </a:moveTo>
                <a:lnTo>
                  <a:pt x="8758555" y="19050"/>
                </a:lnTo>
                <a:lnTo>
                  <a:pt x="8758555" y="0"/>
                </a:lnTo>
                <a:lnTo>
                  <a:pt x="8777605" y="0"/>
                </a:lnTo>
                <a:lnTo>
                  <a:pt x="8777605" y="19050"/>
                </a:lnTo>
                <a:close/>
              </a:path>
              <a:path w="10027920" h="2966720">
                <a:moveTo>
                  <a:pt x="8815705" y="19050"/>
                </a:moveTo>
                <a:lnTo>
                  <a:pt x="8796655" y="19050"/>
                </a:lnTo>
                <a:lnTo>
                  <a:pt x="8796655" y="0"/>
                </a:lnTo>
                <a:lnTo>
                  <a:pt x="8815705" y="0"/>
                </a:lnTo>
                <a:lnTo>
                  <a:pt x="8815705" y="19050"/>
                </a:lnTo>
                <a:close/>
              </a:path>
              <a:path w="10027920" h="2966720">
                <a:moveTo>
                  <a:pt x="8853805" y="19050"/>
                </a:moveTo>
                <a:lnTo>
                  <a:pt x="8834755" y="19050"/>
                </a:lnTo>
                <a:lnTo>
                  <a:pt x="8834755" y="0"/>
                </a:lnTo>
                <a:lnTo>
                  <a:pt x="8853805" y="0"/>
                </a:lnTo>
                <a:lnTo>
                  <a:pt x="8853805" y="19050"/>
                </a:lnTo>
                <a:close/>
              </a:path>
              <a:path w="10027920" h="2966720">
                <a:moveTo>
                  <a:pt x="8891905" y="19050"/>
                </a:moveTo>
                <a:lnTo>
                  <a:pt x="8872855" y="19050"/>
                </a:lnTo>
                <a:lnTo>
                  <a:pt x="8872855" y="0"/>
                </a:lnTo>
                <a:lnTo>
                  <a:pt x="8891905" y="0"/>
                </a:lnTo>
                <a:lnTo>
                  <a:pt x="8891905" y="19050"/>
                </a:lnTo>
                <a:close/>
              </a:path>
              <a:path w="10027920" h="2966720">
                <a:moveTo>
                  <a:pt x="8930005" y="19050"/>
                </a:moveTo>
                <a:lnTo>
                  <a:pt x="8910955" y="19050"/>
                </a:lnTo>
                <a:lnTo>
                  <a:pt x="8910955" y="0"/>
                </a:lnTo>
                <a:lnTo>
                  <a:pt x="8930005" y="0"/>
                </a:lnTo>
                <a:lnTo>
                  <a:pt x="8930005" y="19050"/>
                </a:lnTo>
                <a:close/>
              </a:path>
              <a:path w="10027920" h="2966720">
                <a:moveTo>
                  <a:pt x="8968105" y="19050"/>
                </a:moveTo>
                <a:lnTo>
                  <a:pt x="8949055" y="19050"/>
                </a:lnTo>
                <a:lnTo>
                  <a:pt x="8949055" y="0"/>
                </a:lnTo>
                <a:lnTo>
                  <a:pt x="8968105" y="0"/>
                </a:lnTo>
                <a:lnTo>
                  <a:pt x="8968105" y="19050"/>
                </a:lnTo>
                <a:close/>
              </a:path>
              <a:path w="10027920" h="2966720">
                <a:moveTo>
                  <a:pt x="9006205" y="19050"/>
                </a:moveTo>
                <a:lnTo>
                  <a:pt x="8987155" y="19050"/>
                </a:lnTo>
                <a:lnTo>
                  <a:pt x="8987155" y="0"/>
                </a:lnTo>
                <a:lnTo>
                  <a:pt x="9006205" y="0"/>
                </a:lnTo>
                <a:lnTo>
                  <a:pt x="9006205" y="19050"/>
                </a:lnTo>
                <a:close/>
              </a:path>
              <a:path w="10027920" h="2966720">
                <a:moveTo>
                  <a:pt x="9044305" y="19050"/>
                </a:moveTo>
                <a:lnTo>
                  <a:pt x="9025255" y="19050"/>
                </a:lnTo>
                <a:lnTo>
                  <a:pt x="9025255" y="0"/>
                </a:lnTo>
                <a:lnTo>
                  <a:pt x="9044305" y="0"/>
                </a:lnTo>
                <a:lnTo>
                  <a:pt x="9044305" y="19050"/>
                </a:lnTo>
                <a:close/>
              </a:path>
              <a:path w="10027920" h="2966720">
                <a:moveTo>
                  <a:pt x="9082405" y="19050"/>
                </a:moveTo>
                <a:lnTo>
                  <a:pt x="9063355" y="19050"/>
                </a:lnTo>
                <a:lnTo>
                  <a:pt x="9063355" y="0"/>
                </a:lnTo>
                <a:lnTo>
                  <a:pt x="9082405" y="0"/>
                </a:lnTo>
                <a:lnTo>
                  <a:pt x="9082405" y="19050"/>
                </a:lnTo>
                <a:close/>
              </a:path>
              <a:path w="10027920" h="2966720">
                <a:moveTo>
                  <a:pt x="9120505" y="19050"/>
                </a:moveTo>
                <a:lnTo>
                  <a:pt x="9101455" y="19050"/>
                </a:lnTo>
                <a:lnTo>
                  <a:pt x="9101455" y="0"/>
                </a:lnTo>
                <a:lnTo>
                  <a:pt x="9120505" y="0"/>
                </a:lnTo>
                <a:lnTo>
                  <a:pt x="9120505" y="19050"/>
                </a:lnTo>
                <a:close/>
              </a:path>
              <a:path w="10027920" h="2966720">
                <a:moveTo>
                  <a:pt x="9158605" y="19050"/>
                </a:moveTo>
                <a:lnTo>
                  <a:pt x="9139555" y="19050"/>
                </a:lnTo>
                <a:lnTo>
                  <a:pt x="9139555" y="0"/>
                </a:lnTo>
                <a:lnTo>
                  <a:pt x="9158605" y="0"/>
                </a:lnTo>
                <a:lnTo>
                  <a:pt x="9158605" y="19050"/>
                </a:lnTo>
                <a:close/>
              </a:path>
              <a:path w="10027920" h="2966720">
                <a:moveTo>
                  <a:pt x="9196705" y="19050"/>
                </a:moveTo>
                <a:lnTo>
                  <a:pt x="9177655" y="19050"/>
                </a:lnTo>
                <a:lnTo>
                  <a:pt x="9177655" y="0"/>
                </a:lnTo>
                <a:lnTo>
                  <a:pt x="9196705" y="0"/>
                </a:lnTo>
                <a:lnTo>
                  <a:pt x="9196705" y="19050"/>
                </a:lnTo>
                <a:close/>
              </a:path>
              <a:path w="10027920" h="2966720">
                <a:moveTo>
                  <a:pt x="9234805" y="19050"/>
                </a:moveTo>
                <a:lnTo>
                  <a:pt x="9215755" y="19050"/>
                </a:lnTo>
                <a:lnTo>
                  <a:pt x="9215755" y="0"/>
                </a:lnTo>
                <a:lnTo>
                  <a:pt x="9234805" y="0"/>
                </a:lnTo>
                <a:lnTo>
                  <a:pt x="9234805" y="19050"/>
                </a:lnTo>
                <a:close/>
              </a:path>
              <a:path w="10027920" h="2966720">
                <a:moveTo>
                  <a:pt x="9272905" y="19050"/>
                </a:moveTo>
                <a:lnTo>
                  <a:pt x="9253855" y="19050"/>
                </a:lnTo>
                <a:lnTo>
                  <a:pt x="9253855" y="0"/>
                </a:lnTo>
                <a:lnTo>
                  <a:pt x="9272905" y="0"/>
                </a:lnTo>
                <a:lnTo>
                  <a:pt x="9272905" y="19050"/>
                </a:lnTo>
                <a:close/>
              </a:path>
              <a:path w="10027920" h="2966720">
                <a:moveTo>
                  <a:pt x="9311005" y="19050"/>
                </a:moveTo>
                <a:lnTo>
                  <a:pt x="9291955" y="19050"/>
                </a:lnTo>
                <a:lnTo>
                  <a:pt x="9291955" y="0"/>
                </a:lnTo>
                <a:lnTo>
                  <a:pt x="9311005" y="0"/>
                </a:lnTo>
                <a:lnTo>
                  <a:pt x="9311005" y="19050"/>
                </a:lnTo>
                <a:close/>
              </a:path>
              <a:path w="10027920" h="2966720">
                <a:moveTo>
                  <a:pt x="9349105" y="19050"/>
                </a:moveTo>
                <a:lnTo>
                  <a:pt x="9330055" y="19050"/>
                </a:lnTo>
                <a:lnTo>
                  <a:pt x="9330055" y="0"/>
                </a:lnTo>
                <a:lnTo>
                  <a:pt x="9349105" y="0"/>
                </a:lnTo>
                <a:lnTo>
                  <a:pt x="9349105" y="19050"/>
                </a:lnTo>
                <a:close/>
              </a:path>
              <a:path w="10027920" h="2966720">
                <a:moveTo>
                  <a:pt x="9387205" y="19050"/>
                </a:moveTo>
                <a:lnTo>
                  <a:pt x="9368155" y="19050"/>
                </a:lnTo>
                <a:lnTo>
                  <a:pt x="9368155" y="0"/>
                </a:lnTo>
                <a:lnTo>
                  <a:pt x="9387205" y="0"/>
                </a:lnTo>
                <a:lnTo>
                  <a:pt x="9387205" y="19050"/>
                </a:lnTo>
                <a:close/>
              </a:path>
              <a:path w="10027920" h="2966720">
                <a:moveTo>
                  <a:pt x="9425305" y="19050"/>
                </a:moveTo>
                <a:lnTo>
                  <a:pt x="9406255" y="19050"/>
                </a:lnTo>
                <a:lnTo>
                  <a:pt x="9406255" y="0"/>
                </a:lnTo>
                <a:lnTo>
                  <a:pt x="9425305" y="0"/>
                </a:lnTo>
                <a:lnTo>
                  <a:pt x="9425305" y="19050"/>
                </a:lnTo>
                <a:close/>
              </a:path>
              <a:path w="10027920" h="2966720">
                <a:moveTo>
                  <a:pt x="9463405" y="19050"/>
                </a:moveTo>
                <a:lnTo>
                  <a:pt x="9444355" y="19050"/>
                </a:lnTo>
                <a:lnTo>
                  <a:pt x="9444355" y="0"/>
                </a:lnTo>
                <a:lnTo>
                  <a:pt x="9463405" y="0"/>
                </a:lnTo>
                <a:lnTo>
                  <a:pt x="9463405" y="19050"/>
                </a:lnTo>
                <a:close/>
              </a:path>
              <a:path w="10027920" h="2966720">
                <a:moveTo>
                  <a:pt x="9501505" y="19050"/>
                </a:moveTo>
                <a:lnTo>
                  <a:pt x="9482455" y="19050"/>
                </a:lnTo>
                <a:lnTo>
                  <a:pt x="9482455" y="0"/>
                </a:lnTo>
                <a:lnTo>
                  <a:pt x="9501505" y="0"/>
                </a:lnTo>
                <a:lnTo>
                  <a:pt x="9501505" y="19050"/>
                </a:lnTo>
                <a:close/>
              </a:path>
              <a:path w="10027920" h="2966720">
                <a:moveTo>
                  <a:pt x="9539605" y="19050"/>
                </a:moveTo>
                <a:lnTo>
                  <a:pt x="9520555" y="19050"/>
                </a:lnTo>
                <a:lnTo>
                  <a:pt x="9520555" y="0"/>
                </a:lnTo>
                <a:lnTo>
                  <a:pt x="9539605" y="0"/>
                </a:lnTo>
                <a:lnTo>
                  <a:pt x="9539605" y="19050"/>
                </a:lnTo>
                <a:close/>
              </a:path>
              <a:path w="10027920" h="2966720">
                <a:moveTo>
                  <a:pt x="9577705" y="19050"/>
                </a:moveTo>
                <a:lnTo>
                  <a:pt x="9558655" y="19050"/>
                </a:lnTo>
                <a:lnTo>
                  <a:pt x="9558655" y="0"/>
                </a:lnTo>
                <a:lnTo>
                  <a:pt x="9577705" y="0"/>
                </a:lnTo>
                <a:lnTo>
                  <a:pt x="9577705" y="19050"/>
                </a:lnTo>
                <a:close/>
              </a:path>
              <a:path w="10027920" h="2966720">
                <a:moveTo>
                  <a:pt x="9615805" y="19050"/>
                </a:moveTo>
                <a:lnTo>
                  <a:pt x="9596755" y="19050"/>
                </a:lnTo>
                <a:lnTo>
                  <a:pt x="9596755" y="0"/>
                </a:lnTo>
                <a:lnTo>
                  <a:pt x="9615805" y="0"/>
                </a:lnTo>
                <a:lnTo>
                  <a:pt x="9615805" y="19050"/>
                </a:lnTo>
                <a:close/>
              </a:path>
              <a:path w="10027920" h="2966720">
                <a:moveTo>
                  <a:pt x="9653905" y="19050"/>
                </a:moveTo>
                <a:lnTo>
                  <a:pt x="9634855" y="19050"/>
                </a:lnTo>
                <a:lnTo>
                  <a:pt x="9634855" y="0"/>
                </a:lnTo>
                <a:lnTo>
                  <a:pt x="9653905" y="0"/>
                </a:lnTo>
                <a:lnTo>
                  <a:pt x="9653905" y="19050"/>
                </a:lnTo>
                <a:close/>
              </a:path>
              <a:path w="10027920" h="2966720">
                <a:moveTo>
                  <a:pt x="9692005" y="19050"/>
                </a:moveTo>
                <a:lnTo>
                  <a:pt x="9672955" y="19050"/>
                </a:lnTo>
                <a:lnTo>
                  <a:pt x="9672955" y="0"/>
                </a:lnTo>
                <a:lnTo>
                  <a:pt x="9692005" y="0"/>
                </a:lnTo>
                <a:lnTo>
                  <a:pt x="9692005" y="19050"/>
                </a:lnTo>
                <a:close/>
              </a:path>
              <a:path w="10027920" h="2966720">
                <a:moveTo>
                  <a:pt x="9730105" y="19050"/>
                </a:moveTo>
                <a:lnTo>
                  <a:pt x="9711055" y="19050"/>
                </a:lnTo>
                <a:lnTo>
                  <a:pt x="9711055" y="0"/>
                </a:lnTo>
                <a:lnTo>
                  <a:pt x="9730105" y="0"/>
                </a:lnTo>
                <a:lnTo>
                  <a:pt x="9730105" y="19050"/>
                </a:lnTo>
                <a:close/>
              </a:path>
              <a:path w="10027920" h="2966720">
                <a:moveTo>
                  <a:pt x="9768205" y="19050"/>
                </a:moveTo>
                <a:lnTo>
                  <a:pt x="9749155" y="19050"/>
                </a:lnTo>
                <a:lnTo>
                  <a:pt x="9749155" y="0"/>
                </a:lnTo>
                <a:lnTo>
                  <a:pt x="9768205" y="0"/>
                </a:lnTo>
                <a:lnTo>
                  <a:pt x="9768205" y="19050"/>
                </a:lnTo>
                <a:close/>
              </a:path>
              <a:path w="10027920" h="2966720">
                <a:moveTo>
                  <a:pt x="9806305" y="19050"/>
                </a:moveTo>
                <a:lnTo>
                  <a:pt x="9787255" y="19050"/>
                </a:lnTo>
                <a:lnTo>
                  <a:pt x="9787255" y="0"/>
                </a:lnTo>
                <a:lnTo>
                  <a:pt x="9806305" y="0"/>
                </a:lnTo>
                <a:lnTo>
                  <a:pt x="9806305" y="19050"/>
                </a:lnTo>
                <a:close/>
              </a:path>
              <a:path w="10027920" h="2966720">
                <a:moveTo>
                  <a:pt x="9844405" y="19050"/>
                </a:moveTo>
                <a:lnTo>
                  <a:pt x="9825355" y="19050"/>
                </a:lnTo>
                <a:lnTo>
                  <a:pt x="9825355" y="0"/>
                </a:lnTo>
                <a:lnTo>
                  <a:pt x="9844405" y="0"/>
                </a:lnTo>
                <a:lnTo>
                  <a:pt x="9844405" y="19050"/>
                </a:lnTo>
                <a:close/>
              </a:path>
              <a:path w="10027920" h="2966720">
                <a:moveTo>
                  <a:pt x="9882505" y="19050"/>
                </a:moveTo>
                <a:lnTo>
                  <a:pt x="9863455" y="19050"/>
                </a:lnTo>
                <a:lnTo>
                  <a:pt x="9863455" y="0"/>
                </a:lnTo>
                <a:lnTo>
                  <a:pt x="9882505" y="0"/>
                </a:lnTo>
                <a:lnTo>
                  <a:pt x="9882505" y="19050"/>
                </a:lnTo>
                <a:close/>
              </a:path>
              <a:path w="10027920" h="2966720">
                <a:moveTo>
                  <a:pt x="9920605" y="19050"/>
                </a:moveTo>
                <a:lnTo>
                  <a:pt x="9901555" y="19050"/>
                </a:lnTo>
                <a:lnTo>
                  <a:pt x="9901555" y="0"/>
                </a:lnTo>
                <a:lnTo>
                  <a:pt x="9920605" y="0"/>
                </a:lnTo>
                <a:lnTo>
                  <a:pt x="9920605" y="19050"/>
                </a:lnTo>
                <a:close/>
              </a:path>
              <a:path w="10027920" h="2966720">
                <a:moveTo>
                  <a:pt x="9958705" y="19050"/>
                </a:moveTo>
                <a:lnTo>
                  <a:pt x="9939655" y="19050"/>
                </a:lnTo>
                <a:lnTo>
                  <a:pt x="9939655" y="0"/>
                </a:lnTo>
                <a:lnTo>
                  <a:pt x="9958705" y="0"/>
                </a:lnTo>
                <a:lnTo>
                  <a:pt x="9958705" y="19050"/>
                </a:lnTo>
                <a:close/>
              </a:path>
              <a:path w="10027920" h="2966720">
                <a:moveTo>
                  <a:pt x="9996805" y="19050"/>
                </a:moveTo>
                <a:lnTo>
                  <a:pt x="9977755" y="19050"/>
                </a:lnTo>
                <a:lnTo>
                  <a:pt x="9977755" y="0"/>
                </a:lnTo>
                <a:lnTo>
                  <a:pt x="9996805" y="0"/>
                </a:lnTo>
                <a:lnTo>
                  <a:pt x="9996805" y="19050"/>
                </a:lnTo>
                <a:close/>
              </a:path>
              <a:path w="10027920" h="2966720">
                <a:moveTo>
                  <a:pt x="10027920" y="19050"/>
                </a:moveTo>
                <a:lnTo>
                  <a:pt x="10018395" y="19050"/>
                </a:lnTo>
                <a:lnTo>
                  <a:pt x="10015855" y="16509"/>
                </a:lnTo>
                <a:lnTo>
                  <a:pt x="10015855" y="0"/>
                </a:lnTo>
                <a:lnTo>
                  <a:pt x="10027920" y="0"/>
                </a:lnTo>
                <a:lnTo>
                  <a:pt x="10027920" y="19050"/>
                </a:lnTo>
                <a:close/>
              </a:path>
              <a:path w="10027920" h="2966720">
                <a:moveTo>
                  <a:pt x="10027920" y="26035"/>
                </a:moveTo>
                <a:lnTo>
                  <a:pt x="10008870" y="26035"/>
                </a:lnTo>
                <a:lnTo>
                  <a:pt x="10008870" y="9525"/>
                </a:lnTo>
                <a:lnTo>
                  <a:pt x="10015855" y="16509"/>
                </a:lnTo>
                <a:lnTo>
                  <a:pt x="10015855" y="19050"/>
                </a:lnTo>
                <a:lnTo>
                  <a:pt x="10027920" y="19050"/>
                </a:lnTo>
                <a:lnTo>
                  <a:pt x="10027920" y="26035"/>
                </a:lnTo>
                <a:close/>
              </a:path>
              <a:path w="10027920" h="2966720">
                <a:moveTo>
                  <a:pt x="10018395" y="19050"/>
                </a:moveTo>
                <a:lnTo>
                  <a:pt x="10015855" y="19050"/>
                </a:lnTo>
                <a:lnTo>
                  <a:pt x="10015855" y="16509"/>
                </a:lnTo>
                <a:lnTo>
                  <a:pt x="10018395" y="19050"/>
                </a:lnTo>
                <a:close/>
              </a:path>
              <a:path w="10027920" h="2966720">
                <a:moveTo>
                  <a:pt x="10027920" y="64135"/>
                </a:moveTo>
                <a:lnTo>
                  <a:pt x="10008870" y="64135"/>
                </a:lnTo>
                <a:lnTo>
                  <a:pt x="10008870" y="45085"/>
                </a:lnTo>
                <a:lnTo>
                  <a:pt x="10027920" y="45085"/>
                </a:lnTo>
                <a:lnTo>
                  <a:pt x="10027920" y="64135"/>
                </a:lnTo>
                <a:close/>
              </a:path>
              <a:path w="10027920" h="2966720">
                <a:moveTo>
                  <a:pt x="10027920" y="102235"/>
                </a:moveTo>
                <a:lnTo>
                  <a:pt x="10008870" y="102235"/>
                </a:lnTo>
                <a:lnTo>
                  <a:pt x="10008870" y="83185"/>
                </a:lnTo>
                <a:lnTo>
                  <a:pt x="10027920" y="83185"/>
                </a:lnTo>
                <a:lnTo>
                  <a:pt x="10027920" y="102235"/>
                </a:lnTo>
                <a:close/>
              </a:path>
              <a:path w="10027920" h="2966720">
                <a:moveTo>
                  <a:pt x="10027920" y="140335"/>
                </a:moveTo>
                <a:lnTo>
                  <a:pt x="10008870" y="140335"/>
                </a:lnTo>
                <a:lnTo>
                  <a:pt x="10008870" y="121285"/>
                </a:lnTo>
                <a:lnTo>
                  <a:pt x="10027920" y="121285"/>
                </a:lnTo>
                <a:lnTo>
                  <a:pt x="10027920" y="140335"/>
                </a:lnTo>
                <a:close/>
              </a:path>
              <a:path w="10027920" h="2966720">
                <a:moveTo>
                  <a:pt x="10027920" y="178435"/>
                </a:moveTo>
                <a:lnTo>
                  <a:pt x="10008870" y="178435"/>
                </a:lnTo>
                <a:lnTo>
                  <a:pt x="10008870" y="159385"/>
                </a:lnTo>
                <a:lnTo>
                  <a:pt x="10027920" y="159385"/>
                </a:lnTo>
                <a:lnTo>
                  <a:pt x="10027920" y="178435"/>
                </a:lnTo>
                <a:close/>
              </a:path>
              <a:path w="10027920" h="2966720">
                <a:moveTo>
                  <a:pt x="10027920" y="216535"/>
                </a:moveTo>
                <a:lnTo>
                  <a:pt x="10008870" y="216535"/>
                </a:lnTo>
                <a:lnTo>
                  <a:pt x="10008870" y="197485"/>
                </a:lnTo>
                <a:lnTo>
                  <a:pt x="10027920" y="197485"/>
                </a:lnTo>
                <a:lnTo>
                  <a:pt x="10027920" y="216535"/>
                </a:lnTo>
                <a:close/>
              </a:path>
              <a:path w="10027920" h="2966720">
                <a:moveTo>
                  <a:pt x="10027920" y="254635"/>
                </a:moveTo>
                <a:lnTo>
                  <a:pt x="10008870" y="254635"/>
                </a:lnTo>
                <a:lnTo>
                  <a:pt x="10008870" y="235585"/>
                </a:lnTo>
                <a:lnTo>
                  <a:pt x="10027920" y="235585"/>
                </a:lnTo>
                <a:lnTo>
                  <a:pt x="10027920" y="254635"/>
                </a:lnTo>
                <a:close/>
              </a:path>
              <a:path w="10027920" h="2966720">
                <a:moveTo>
                  <a:pt x="10027920" y="292735"/>
                </a:moveTo>
                <a:lnTo>
                  <a:pt x="10008870" y="292735"/>
                </a:lnTo>
                <a:lnTo>
                  <a:pt x="10008870" y="273685"/>
                </a:lnTo>
                <a:lnTo>
                  <a:pt x="10027920" y="273685"/>
                </a:lnTo>
                <a:lnTo>
                  <a:pt x="10027920" y="292735"/>
                </a:lnTo>
                <a:close/>
              </a:path>
              <a:path w="10027920" h="2966720">
                <a:moveTo>
                  <a:pt x="10027920" y="330835"/>
                </a:moveTo>
                <a:lnTo>
                  <a:pt x="10008870" y="330835"/>
                </a:lnTo>
                <a:lnTo>
                  <a:pt x="10008870" y="311785"/>
                </a:lnTo>
                <a:lnTo>
                  <a:pt x="10027920" y="311785"/>
                </a:lnTo>
                <a:lnTo>
                  <a:pt x="10027920" y="330835"/>
                </a:lnTo>
                <a:close/>
              </a:path>
              <a:path w="10027920" h="2966720">
                <a:moveTo>
                  <a:pt x="10027920" y="368935"/>
                </a:moveTo>
                <a:lnTo>
                  <a:pt x="10008870" y="368935"/>
                </a:lnTo>
                <a:lnTo>
                  <a:pt x="10008870" y="349885"/>
                </a:lnTo>
                <a:lnTo>
                  <a:pt x="10027920" y="349885"/>
                </a:lnTo>
                <a:lnTo>
                  <a:pt x="10027920" y="368935"/>
                </a:lnTo>
                <a:close/>
              </a:path>
              <a:path w="10027920" h="2966720">
                <a:moveTo>
                  <a:pt x="10027920" y="407035"/>
                </a:moveTo>
                <a:lnTo>
                  <a:pt x="10008870" y="407035"/>
                </a:lnTo>
                <a:lnTo>
                  <a:pt x="10008870" y="387985"/>
                </a:lnTo>
                <a:lnTo>
                  <a:pt x="10027920" y="387985"/>
                </a:lnTo>
                <a:lnTo>
                  <a:pt x="10027920" y="407035"/>
                </a:lnTo>
                <a:close/>
              </a:path>
              <a:path w="10027920" h="2966720">
                <a:moveTo>
                  <a:pt x="10027920" y="445135"/>
                </a:moveTo>
                <a:lnTo>
                  <a:pt x="10008870" y="445135"/>
                </a:lnTo>
                <a:lnTo>
                  <a:pt x="10008870" y="426085"/>
                </a:lnTo>
                <a:lnTo>
                  <a:pt x="10027920" y="426085"/>
                </a:lnTo>
                <a:lnTo>
                  <a:pt x="10027920" y="445135"/>
                </a:lnTo>
                <a:close/>
              </a:path>
              <a:path w="10027920" h="2966720">
                <a:moveTo>
                  <a:pt x="10027920" y="483235"/>
                </a:moveTo>
                <a:lnTo>
                  <a:pt x="10008870" y="483235"/>
                </a:lnTo>
                <a:lnTo>
                  <a:pt x="10008870" y="464185"/>
                </a:lnTo>
                <a:lnTo>
                  <a:pt x="10027920" y="464185"/>
                </a:lnTo>
                <a:lnTo>
                  <a:pt x="10027920" y="483235"/>
                </a:lnTo>
                <a:close/>
              </a:path>
              <a:path w="10027920" h="2966720">
                <a:moveTo>
                  <a:pt x="10027920" y="521335"/>
                </a:moveTo>
                <a:lnTo>
                  <a:pt x="10008870" y="521335"/>
                </a:lnTo>
                <a:lnTo>
                  <a:pt x="10008870" y="502285"/>
                </a:lnTo>
                <a:lnTo>
                  <a:pt x="10027920" y="502285"/>
                </a:lnTo>
                <a:lnTo>
                  <a:pt x="10027920" y="521335"/>
                </a:lnTo>
                <a:close/>
              </a:path>
              <a:path w="10027920" h="2966720">
                <a:moveTo>
                  <a:pt x="10027920" y="559435"/>
                </a:moveTo>
                <a:lnTo>
                  <a:pt x="10008870" y="559435"/>
                </a:lnTo>
                <a:lnTo>
                  <a:pt x="10008870" y="540385"/>
                </a:lnTo>
                <a:lnTo>
                  <a:pt x="10027920" y="540385"/>
                </a:lnTo>
                <a:lnTo>
                  <a:pt x="10027920" y="559435"/>
                </a:lnTo>
                <a:close/>
              </a:path>
              <a:path w="10027920" h="2966720">
                <a:moveTo>
                  <a:pt x="10027920" y="597535"/>
                </a:moveTo>
                <a:lnTo>
                  <a:pt x="10008870" y="597535"/>
                </a:lnTo>
                <a:lnTo>
                  <a:pt x="10008870" y="578485"/>
                </a:lnTo>
                <a:lnTo>
                  <a:pt x="10027920" y="578485"/>
                </a:lnTo>
                <a:lnTo>
                  <a:pt x="10027920" y="597535"/>
                </a:lnTo>
                <a:close/>
              </a:path>
              <a:path w="10027920" h="2966720">
                <a:moveTo>
                  <a:pt x="10027920" y="635635"/>
                </a:moveTo>
                <a:lnTo>
                  <a:pt x="10008870" y="635635"/>
                </a:lnTo>
                <a:lnTo>
                  <a:pt x="10008870" y="616585"/>
                </a:lnTo>
                <a:lnTo>
                  <a:pt x="10027920" y="616585"/>
                </a:lnTo>
                <a:lnTo>
                  <a:pt x="10027920" y="635635"/>
                </a:lnTo>
                <a:close/>
              </a:path>
              <a:path w="10027920" h="2966720">
                <a:moveTo>
                  <a:pt x="10027920" y="673735"/>
                </a:moveTo>
                <a:lnTo>
                  <a:pt x="10008870" y="673735"/>
                </a:lnTo>
                <a:lnTo>
                  <a:pt x="10008870" y="654685"/>
                </a:lnTo>
                <a:lnTo>
                  <a:pt x="10027920" y="654685"/>
                </a:lnTo>
                <a:lnTo>
                  <a:pt x="10027920" y="673735"/>
                </a:lnTo>
                <a:close/>
              </a:path>
              <a:path w="10027920" h="2966720">
                <a:moveTo>
                  <a:pt x="10027920" y="711835"/>
                </a:moveTo>
                <a:lnTo>
                  <a:pt x="10008870" y="711835"/>
                </a:lnTo>
                <a:lnTo>
                  <a:pt x="10008870" y="692785"/>
                </a:lnTo>
                <a:lnTo>
                  <a:pt x="10027920" y="692785"/>
                </a:lnTo>
                <a:lnTo>
                  <a:pt x="10027920" y="711835"/>
                </a:lnTo>
                <a:close/>
              </a:path>
              <a:path w="10027920" h="2966720">
                <a:moveTo>
                  <a:pt x="10027920" y="749935"/>
                </a:moveTo>
                <a:lnTo>
                  <a:pt x="10008870" y="749935"/>
                </a:lnTo>
                <a:lnTo>
                  <a:pt x="10008870" y="730885"/>
                </a:lnTo>
                <a:lnTo>
                  <a:pt x="10027920" y="730885"/>
                </a:lnTo>
                <a:lnTo>
                  <a:pt x="10027920" y="749935"/>
                </a:lnTo>
                <a:close/>
              </a:path>
              <a:path w="10027920" h="2966720">
                <a:moveTo>
                  <a:pt x="10027920" y="788035"/>
                </a:moveTo>
                <a:lnTo>
                  <a:pt x="10008870" y="788035"/>
                </a:lnTo>
                <a:lnTo>
                  <a:pt x="10008870" y="768985"/>
                </a:lnTo>
                <a:lnTo>
                  <a:pt x="10027920" y="768985"/>
                </a:lnTo>
                <a:lnTo>
                  <a:pt x="10027920" y="788035"/>
                </a:lnTo>
                <a:close/>
              </a:path>
              <a:path w="10027920" h="2966720">
                <a:moveTo>
                  <a:pt x="10027920" y="826135"/>
                </a:moveTo>
                <a:lnTo>
                  <a:pt x="10008870" y="826135"/>
                </a:lnTo>
                <a:lnTo>
                  <a:pt x="10008870" y="807085"/>
                </a:lnTo>
                <a:lnTo>
                  <a:pt x="10027920" y="807085"/>
                </a:lnTo>
                <a:lnTo>
                  <a:pt x="10027920" y="826135"/>
                </a:lnTo>
                <a:close/>
              </a:path>
              <a:path w="10027920" h="2966720">
                <a:moveTo>
                  <a:pt x="10027920" y="864235"/>
                </a:moveTo>
                <a:lnTo>
                  <a:pt x="10008870" y="864235"/>
                </a:lnTo>
                <a:lnTo>
                  <a:pt x="10008870" y="845185"/>
                </a:lnTo>
                <a:lnTo>
                  <a:pt x="10027920" y="845185"/>
                </a:lnTo>
                <a:lnTo>
                  <a:pt x="10027920" y="864235"/>
                </a:lnTo>
                <a:close/>
              </a:path>
              <a:path w="10027920" h="2966720">
                <a:moveTo>
                  <a:pt x="10027920" y="902335"/>
                </a:moveTo>
                <a:lnTo>
                  <a:pt x="10008870" y="902335"/>
                </a:lnTo>
                <a:lnTo>
                  <a:pt x="10008870" y="883285"/>
                </a:lnTo>
                <a:lnTo>
                  <a:pt x="10027920" y="883285"/>
                </a:lnTo>
                <a:lnTo>
                  <a:pt x="10027920" y="902335"/>
                </a:lnTo>
                <a:close/>
              </a:path>
              <a:path w="10027920" h="2966720">
                <a:moveTo>
                  <a:pt x="10027920" y="940435"/>
                </a:moveTo>
                <a:lnTo>
                  <a:pt x="10008870" y="940435"/>
                </a:lnTo>
                <a:lnTo>
                  <a:pt x="10008870" y="921385"/>
                </a:lnTo>
                <a:lnTo>
                  <a:pt x="10027920" y="921385"/>
                </a:lnTo>
                <a:lnTo>
                  <a:pt x="10027920" y="940435"/>
                </a:lnTo>
                <a:close/>
              </a:path>
              <a:path w="10027920" h="2966720">
                <a:moveTo>
                  <a:pt x="10027920" y="978535"/>
                </a:moveTo>
                <a:lnTo>
                  <a:pt x="10008870" y="978535"/>
                </a:lnTo>
                <a:lnTo>
                  <a:pt x="10008870" y="959485"/>
                </a:lnTo>
                <a:lnTo>
                  <a:pt x="10027920" y="959485"/>
                </a:lnTo>
                <a:lnTo>
                  <a:pt x="10027920" y="978535"/>
                </a:lnTo>
                <a:close/>
              </a:path>
              <a:path w="10027920" h="2966720">
                <a:moveTo>
                  <a:pt x="10027920" y="1016635"/>
                </a:moveTo>
                <a:lnTo>
                  <a:pt x="10008870" y="1016635"/>
                </a:lnTo>
                <a:lnTo>
                  <a:pt x="10008870" y="997585"/>
                </a:lnTo>
                <a:lnTo>
                  <a:pt x="10027920" y="997585"/>
                </a:lnTo>
                <a:lnTo>
                  <a:pt x="10027920" y="1016635"/>
                </a:lnTo>
                <a:close/>
              </a:path>
              <a:path w="10027920" h="2966720">
                <a:moveTo>
                  <a:pt x="10027920" y="1054735"/>
                </a:moveTo>
                <a:lnTo>
                  <a:pt x="10008870" y="1054735"/>
                </a:lnTo>
                <a:lnTo>
                  <a:pt x="10008870" y="1035685"/>
                </a:lnTo>
                <a:lnTo>
                  <a:pt x="10027920" y="1035685"/>
                </a:lnTo>
                <a:lnTo>
                  <a:pt x="10027920" y="1054735"/>
                </a:lnTo>
                <a:close/>
              </a:path>
              <a:path w="10027920" h="2966720">
                <a:moveTo>
                  <a:pt x="10027920" y="1092835"/>
                </a:moveTo>
                <a:lnTo>
                  <a:pt x="10008870" y="1092835"/>
                </a:lnTo>
                <a:lnTo>
                  <a:pt x="10008870" y="1073785"/>
                </a:lnTo>
                <a:lnTo>
                  <a:pt x="10027920" y="1073785"/>
                </a:lnTo>
                <a:lnTo>
                  <a:pt x="10027920" y="1092835"/>
                </a:lnTo>
                <a:close/>
              </a:path>
              <a:path w="10027920" h="2966720">
                <a:moveTo>
                  <a:pt x="10027920" y="1130935"/>
                </a:moveTo>
                <a:lnTo>
                  <a:pt x="10008870" y="1130935"/>
                </a:lnTo>
                <a:lnTo>
                  <a:pt x="10008870" y="1111885"/>
                </a:lnTo>
                <a:lnTo>
                  <a:pt x="10027920" y="1111885"/>
                </a:lnTo>
                <a:lnTo>
                  <a:pt x="10027920" y="1130935"/>
                </a:lnTo>
                <a:close/>
              </a:path>
              <a:path w="10027920" h="2966720">
                <a:moveTo>
                  <a:pt x="10027920" y="1169035"/>
                </a:moveTo>
                <a:lnTo>
                  <a:pt x="10008870" y="1169035"/>
                </a:lnTo>
                <a:lnTo>
                  <a:pt x="10008870" y="1149985"/>
                </a:lnTo>
                <a:lnTo>
                  <a:pt x="10027920" y="1149985"/>
                </a:lnTo>
                <a:lnTo>
                  <a:pt x="10027920" y="1169035"/>
                </a:lnTo>
                <a:close/>
              </a:path>
              <a:path w="10027920" h="2966720">
                <a:moveTo>
                  <a:pt x="10027920" y="1207135"/>
                </a:moveTo>
                <a:lnTo>
                  <a:pt x="10008870" y="1207135"/>
                </a:lnTo>
                <a:lnTo>
                  <a:pt x="10008870" y="1188085"/>
                </a:lnTo>
                <a:lnTo>
                  <a:pt x="10027920" y="1188085"/>
                </a:lnTo>
                <a:lnTo>
                  <a:pt x="10027920" y="1207135"/>
                </a:lnTo>
                <a:close/>
              </a:path>
              <a:path w="10027920" h="2966720">
                <a:moveTo>
                  <a:pt x="10027920" y="1245235"/>
                </a:moveTo>
                <a:lnTo>
                  <a:pt x="10008870" y="1245235"/>
                </a:lnTo>
                <a:lnTo>
                  <a:pt x="10008870" y="1226185"/>
                </a:lnTo>
                <a:lnTo>
                  <a:pt x="10027920" y="1226185"/>
                </a:lnTo>
                <a:lnTo>
                  <a:pt x="10027920" y="1245235"/>
                </a:lnTo>
                <a:close/>
              </a:path>
              <a:path w="10027920" h="2966720">
                <a:moveTo>
                  <a:pt x="10027920" y="1283335"/>
                </a:moveTo>
                <a:lnTo>
                  <a:pt x="10008870" y="1283335"/>
                </a:lnTo>
                <a:lnTo>
                  <a:pt x="10008870" y="1264285"/>
                </a:lnTo>
                <a:lnTo>
                  <a:pt x="10027920" y="1264285"/>
                </a:lnTo>
                <a:lnTo>
                  <a:pt x="10027920" y="1283335"/>
                </a:lnTo>
                <a:close/>
              </a:path>
              <a:path w="10027920" h="2966720">
                <a:moveTo>
                  <a:pt x="10027920" y="1321435"/>
                </a:moveTo>
                <a:lnTo>
                  <a:pt x="10008870" y="1321435"/>
                </a:lnTo>
                <a:lnTo>
                  <a:pt x="10008870" y="1302385"/>
                </a:lnTo>
                <a:lnTo>
                  <a:pt x="10027920" y="1302385"/>
                </a:lnTo>
                <a:lnTo>
                  <a:pt x="10027920" y="1321435"/>
                </a:lnTo>
                <a:close/>
              </a:path>
              <a:path w="10027920" h="2966720">
                <a:moveTo>
                  <a:pt x="10027920" y="1359535"/>
                </a:moveTo>
                <a:lnTo>
                  <a:pt x="10008870" y="1359535"/>
                </a:lnTo>
                <a:lnTo>
                  <a:pt x="10008870" y="1340485"/>
                </a:lnTo>
                <a:lnTo>
                  <a:pt x="10027920" y="1340485"/>
                </a:lnTo>
                <a:lnTo>
                  <a:pt x="10027920" y="1359535"/>
                </a:lnTo>
                <a:close/>
              </a:path>
              <a:path w="10027920" h="2966720">
                <a:moveTo>
                  <a:pt x="10027920" y="1397635"/>
                </a:moveTo>
                <a:lnTo>
                  <a:pt x="10008870" y="1397635"/>
                </a:lnTo>
                <a:lnTo>
                  <a:pt x="10008870" y="1378585"/>
                </a:lnTo>
                <a:lnTo>
                  <a:pt x="10027920" y="1378585"/>
                </a:lnTo>
                <a:lnTo>
                  <a:pt x="10027920" y="1397635"/>
                </a:lnTo>
                <a:close/>
              </a:path>
              <a:path w="10027920" h="2966720">
                <a:moveTo>
                  <a:pt x="10027920" y="1435735"/>
                </a:moveTo>
                <a:lnTo>
                  <a:pt x="10008870" y="1435735"/>
                </a:lnTo>
                <a:lnTo>
                  <a:pt x="10008870" y="1416685"/>
                </a:lnTo>
                <a:lnTo>
                  <a:pt x="10027920" y="1416685"/>
                </a:lnTo>
                <a:lnTo>
                  <a:pt x="10027920" y="1435735"/>
                </a:lnTo>
                <a:close/>
              </a:path>
              <a:path w="10027920" h="2966720">
                <a:moveTo>
                  <a:pt x="10027920" y="1473835"/>
                </a:moveTo>
                <a:lnTo>
                  <a:pt x="10008870" y="1473835"/>
                </a:lnTo>
                <a:lnTo>
                  <a:pt x="10008870" y="1454785"/>
                </a:lnTo>
                <a:lnTo>
                  <a:pt x="10027920" y="1454785"/>
                </a:lnTo>
                <a:lnTo>
                  <a:pt x="10027920" y="1473835"/>
                </a:lnTo>
                <a:close/>
              </a:path>
              <a:path w="10027920" h="2966720">
                <a:moveTo>
                  <a:pt x="10027920" y="1511935"/>
                </a:moveTo>
                <a:lnTo>
                  <a:pt x="10008870" y="1511935"/>
                </a:lnTo>
                <a:lnTo>
                  <a:pt x="10008870" y="1492885"/>
                </a:lnTo>
                <a:lnTo>
                  <a:pt x="10027920" y="1492885"/>
                </a:lnTo>
                <a:lnTo>
                  <a:pt x="10027920" y="1511935"/>
                </a:lnTo>
                <a:close/>
              </a:path>
              <a:path w="10027920" h="2966720">
                <a:moveTo>
                  <a:pt x="10027920" y="1550035"/>
                </a:moveTo>
                <a:lnTo>
                  <a:pt x="10008870" y="1550035"/>
                </a:lnTo>
                <a:lnTo>
                  <a:pt x="10008870" y="1530985"/>
                </a:lnTo>
                <a:lnTo>
                  <a:pt x="10027920" y="1530985"/>
                </a:lnTo>
                <a:lnTo>
                  <a:pt x="10027920" y="1550035"/>
                </a:lnTo>
                <a:close/>
              </a:path>
              <a:path w="10027920" h="2966720">
                <a:moveTo>
                  <a:pt x="10027920" y="1588135"/>
                </a:moveTo>
                <a:lnTo>
                  <a:pt x="10008870" y="1588135"/>
                </a:lnTo>
                <a:lnTo>
                  <a:pt x="10008870" y="1569085"/>
                </a:lnTo>
                <a:lnTo>
                  <a:pt x="10027920" y="1569085"/>
                </a:lnTo>
                <a:lnTo>
                  <a:pt x="10027920" y="1588135"/>
                </a:lnTo>
                <a:close/>
              </a:path>
              <a:path w="10027920" h="2966720">
                <a:moveTo>
                  <a:pt x="10027920" y="1626235"/>
                </a:moveTo>
                <a:lnTo>
                  <a:pt x="10008870" y="1626235"/>
                </a:lnTo>
                <a:lnTo>
                  <a:pt x="10008870" y="1607185"/>
                </a:lnTo>
                <a:lnTo>
                  <a:pt x="10027920" y="1607185"/>
                </a:lnTo>
                <a:lnTo>
                  <a:pt x="10027920" y="1626235"/>
                </a:lnTo>
                <a:close/>
              </a:path>
              <a:path w="10027920" h="2966720">
                <a:moveTo>
                  <a:pt x="10027920" y="1664335"/>
                </a:moveTo>
                <a:lnTo>
                  <a:pt x="10008870" y="1664335"/>
                </a:lnTo>
                <a:lnTo>
                  <a:pt x="10008870" y="1645285"/>
                </a:lnTo>
                <a:lnTo>
                  <a:pt x="10027920" y="1645285"/>
                </a:lnTo>
                <a:lnTo>
                  <a:pt x="10027920" y="1664335"/>
                </a:lnTo>
                <a:close/>
              </a:path>
              <a:path w="10027920" h="2966720">
                <a:moveTo>
                  <a:pt x="10027920" y="1702435"/>
                </a:moveTo>
                <a:lnTo>
                  <a:pt x="10008870" y="1702435"/>
                </a:lnTo>
                <a:lnTo>
                  <a:pt x="10008870" y="1683385"/>
                </a:lnTo>
                <a:lnTo>
                  <a:pt x="10027920" y="1683385"/>
                </a:lnTo>
                <a:lnTo>
                  <a:pt x="10027920" y="1702435"/>
                </a:lnTo>
                <a:close/>
              </a:path>
              <a:path w="10027920" h="2966720">
                <a:moveTo>
                  <a:pt x="10027920" y="1740535"/>
                </a:moveTo>
                <a:lnTo>
                  <a:pt x="10008870" y="1740535"/>
                </a:lnTo>
                <a:lnTo>
                  <a:pt x="10008870" y="1721485"/>
                </a:lnTo>
                <a:lnTo>
                  <a:pt x="10027920" y="1721485"/>
                </a:lnTo>
                <a:lnTo>
                  <a:pt x="10027920" y="1740535"/>
                </a:lnTo>
                <a:close/>
              </a:path>
              <a:path w="10027920" h="2966720">
                <a:moveTo>
                  <a:pt x="10027920" y="1778635"/>
                </a:moveTo>
                <a:lnTo>
                  <a:pt x="10008870" y="1778635"/>
                </a:lnTo>
                <a:lnTo>
                  <a:pt x="10008870" y="1759585"/>
                </a:lnTo>
                <a:lnTo>
                  <a:pt x="10027920" y="1759585"/>
                </a:lnTo>
                <a:lnTo>
                  <a:pt x="10027920" y="1778635"/>
                </a:lnTo>
                <a:close/>
              </a:path>
              <a:path w="10027920" h="2966720">
                <a:moveTo>
                  <a:pt x="10027920" y="1816735"/>
                </a:moveTo>
                <a:lnTo>
                  <a:pt x="10008870" y="1816735"/>
                </a:lnTo>
                <a:lnTo>
                  <a:pt x="10008870" y="1797685"/>
                </a:lnTo>
                <a:lnTo>
                  <a:pt x="10027920" y="1797685"/>
                </a:lnTo>
                <a:lnTo>
                  <a:pt x="10027920" y="1816735"/>
                </a:lnTo>
                <a:close/>
              </a:path>
              <a:path w="10027920" h="2966720">
                <a:moveTo>
                  <a:pt x="10027920" y="1854835"/>
                </a:moveTo>
                <a:lnTo>
                  <a:pt x="10008870" y="1854835"/>
                </a:lnTo>
                <a:lnTo>
                  <a:pt x="10008870" y="1835785"/>
                </a:lnTo>
                <a:lnTo>
                  <a:pt x="10027920" y="1835785"/>
                </a:lnTo>
                <a:lnTo>
                  <a:pt x="10027920" y="1854835"/>
                </a:lnTo>
                <a:close/>
              </a:path>
              <a:path w="10027920" h="2966720">
                <a:moveTo>
                  <a:pt x="10027920" y="1892935"/>
                </a:moveTo>
                <a:lnTo>
                  <a:pt x="10008870" y="1892935"/>
                </a:lnTo>
                <a:lnTo>
                  <a:pt x="10008870" y="1873885"/>
                </a:lnTo>
                <a:lnTo>
                  <a:pt x="10027920" y="1873885"/>
                </a:lnTo>
                <a:lnTo>
                  <a:pt x="10027920" y="1892935"/>
                </a:lnTo>
                <a:close/>
              </a:path>
              <a:path w="10027920" h="2966720">
                <a:moveTo>
                  <a:pt x="10027920" y="1931035"/>
                </a:moveTo>
                <a:lnTo>
                  <a:pt x="10008870" y="1931035"/>
                </a:lnTo>
                <a:lnTo>
                  <a:pt x="10008870" y="1911985"/>
                </a:lnTo>
                <a:lnTo>
                  <a:pt x="10027920" y="1911985"/>
                </a:lnTo>
                <a:lnTo>
                  <a:pt x="10027920" y="1931035"/>
                </a:lnTo>
                <a:close/>
              </a:path>
              <a:path w="10027920" h="2966720">
                <a:moveTo>
                  <a:pt x="10027920" y="1969135"/>
                </a:moveTo>
                <a:lnTo>
                  <a:pt x="10008870" y="1969135"/>
                </a:lnTo>
                <a:lnTo>
                  <a:pt x="10008870" y="1950085"/>
                </a:lnTo>
                <a:lnTo>
                  <a:pt x="10027920" y="1950085"/>
                </a:lnTo>
                <a:lnTo>
                  <a:pt x="10027920" y="1969135"/>
                </a:lnTo>
                <a:close/>
              </a:path>
              <a:path w="10027920" h="2966720">
                <a:moveTo>
                  <a:pt x="10027920" y="2007235"/>
                </a:moveTo>
                <a:lnTo>
                  <a:pt x="10008870" y="2007235"/>
                </a:lnTo>
                <a:lnTo>
                  <a:pt x="10008870" y="1988185"/>
                </a:lnTo>
                <a:lnTo>
                  <a:pt x="10027920" y="1988185"/>
                </a:lnTo>
                <a:lnTo>
                  <a:pt x="10027920" y="2007235"/>
                </a:lnTo>
                <a:close/>
              </a:path>
              <a:path w="10027920" h="2966720">
                <a:moveTo>
                  <a:pt x="10027920" y="2045335"/>
                </a:moveTo>
                <a:lnTo>
                  <a:pt x="10008870" y="2045335"/>
                </a:lnTo>
                <a:lnTo>
                  <a:pt x="10008870" y="2026285"/>
                </a:lnTo>
                <a:lnTo>
                  <a:pt x="10027920" y="2026285"/>
                </a:lnTo>
                <a:lnTo>
                  <a:pt x="10027920" y="2045335"/>
                </a:lnTo>
                <a:close/>
              </a:path>
              <a:path w="10027920" h="2966720">
                <a:moveTo>
                  <a:pt x="10027920" y="2083435"/>
                </a:moveTo>
                <a:lnTo>
                  <a:pt x="10008870" y="2083435"/>
                </a:lnTo>
                <a:lnTo>
                  <a:pt x="10008870" y="2064385"/>
                </a:lnTo>
                <a:lnTo>
                  <a:pt x="10027920" y="2064385"/>
                </a:lnTo>
                <a:lnTo>
                  <a:pt x="10027920" y="2083435"/>
                </a:lnTo>
                <a:close/>
              </a:path>
              <a:path w="10027920" h="2966720">
                <a:moveTo>
                  <a:pt x="10027920" y="2121535"/>
                </a:moveTo>
                <a:lnTo>
                  <a:pt x="10008870" y="2121535"/>
                </a:lnTo>
                <a:lnTo>
                  <a:pt x="10008870" y="2102485"/>
                </a:lnTo>
                <a:lnTo>
                  <a:pt x="10027920" y="2102485"/>
                </a:lnTo>
                <a:lnTo>
                  <a:pt x="10027920" y="2121535"/>
                </a:lnTo>
                <a:close/>
              </a:path>
              <a:path w="10027920" h="2966720">
                <a:moveTo>
                  <a:pt x="10027920" y="2159635"/>
                </a:moveTo>
                <a:lnTo>
                  <a:pt x="10008870" y="2159635"/>
                </a:lnTo>
                <a:lnTo>
                  <a:pt x="10008870" y="2140585"/>
                </a:lnTo>
                <a:lnTo>
                  <a:pt x="10027920" y="2140585"/>
                </a:lnTo>
                <a:lnTo>
                  <a:pt x="10027920" y="2159635"/>
                </a:lnTo>
                <a:close/>
              </a:path>
              <a:path w="10027920" h="2966720">
                <a:moveTo>
                  <a:pt x="10027920" y="2197735"/>
                </a:moveTo>
                <a:lnTo>
                  <a:pt x="10008870" y="2197735"/>
                </a:lnTo>
                <a:lnTo>
                  <a:pt x="10008870" y="2178685"/>
                </a:lnTo>
                <a:lnTo>
                  <a:pt x="10027920" y="2178685"/>
                </a:lnTo>
                <a:lnTo>
                  <a:pt x="10027920" y="2197735"/>
                </a:lnTo>
                <a:close/>
              </a:path>
              <a:path w="10027920" h="2966720">
                <a:moveTo>
                  <a:pt x="10027920" y="2235835"/>
                </a:moveTo>
                <a:lnTo>
                  <a:pt x="10008870" y="2235835"/>
                </a:lnTo>
                <a:lnTo>
                  <a:pt x="10008870" y="2216785"/>
                </a:lnTo>
                <a:lnTo>
                  <a:pt x="10027920" y="2216785"/>
                </a:lnTo>
                <a:lnTo>
                  <a:pt x="10027920" y="2235835"/>
                </a:lnTo>
                <a:close/>
              </a:path>
              <a:path w="10027920" h="2966720">
                <a:moveTo>
                  <a:pt x="10027920" y="2273935"/>
                </a:moveTo>
                <a:lnTo>
                  <a:pt x="10008870" y="2273935"/>
                </a:lnTo>
                <a:lnTo>
                  <a:pt x="10008870" y="2254885"/>
                </a:lnTo>
                <a:lnTo>
                  <a:pt x="10027920" y="2254885"/>
                </a:lnTo>
                <a:lnTo>
                  <a:pt x="10027920" y="2273935"/>
                </a:lnTo>
                <a:close/>
              </a:path>
              <a:path w="10027920" h="2966720">
                <a:moveTo>
                  <a:pt x="10027920" y="2312035"/>
                </a:moveTo>
                <a:lnTo>
                  <a:pt x="10008870" y="2312035"/>
                </a:lnTo>
                <a:lnTo>
                  <a:pt x="10008870" y="2292985"/>
                </a:lnTo>
                <a:lnTo>
                  <a:pt x="10027920" y="2292985"/>
                </a:lnTo>
                <a:lnTo>
                  <a:pt x="10027920" y="2312035"/>
                </a:lnTo>
                <a:close/>
              </a:path>
              <a:path w="10027920" h="2966720">
                <a:moveTo>
                  <a:pt x="10027920" y="2350135"/>
                </a:moveTo>
                <a:lnTo>
                  <a:pt x="10008870" y="2350135"/>
                </a:lnTo>
                <a:lnTo>
                  <a:pt x="10008870" y="2331085"/>
                </a:lnTo>
                <a:lnTo>
                  <a:pt x="10027920" y="2331085"/>
                </a:lnTo>
                <a:lnTo>
                  <a:pt x="10027920" y="2350135"/>
                </a:lnTo>
                <a:close/>
              </a:path>
              <a:path w="10027920" h="2966720">
                <a:moveTo>
                  <a:pt x="10027920" y="2388235"/>
                </a:moveTo>
                <a:lnTo>
                  <a:pt x="10008870" y="2388235"/>
                </a:lnTo>
                <a:lnTo>
                  <a:pt x="10008870" y="2369185"/>
                </a:lnTo>
                <a:lnTo>
                  <a:pt x="10027920" y="2369185"/>
                </a:lnTo>
                <a:lnTo>
                  <a:pt x="10027920" y="2388235"/>
                </a:lnTo>
                <a:close/>
              </a:path>
              <a:path w="10027920" h="2966720">
                <a:moveTo>
                  <a:pt x="10027920" y="2426335"/>
                </a:moveTo>
                <a:lnTo>
                  <a:pt x="10008870" y="2426335"/>
                </a:lnTo>
                <a:lnTo>
                  <a:pt x="10008870" y="2407285"/>
                </a:lnTo>
                <a:lnTo>
                  <a:pt x="10027920" y="2407285"/>
                </a:lnTo>
                <a:lnTo>
                  <a:pt x="10027920" y="2426335"/>
                </a:lnTo>
                <a:close/>
              </a:path>
              <a:path w="10027920" h="2966720">
                <a:moveTo>
                  <a:pt x="10027920" y="2464435"/>
                </a:moveTo>
                <a:lnTo>
                  <a:pt x="10008870" y="2464435"/>
                </a:lnTo>
                <a:lnTo>
                  <a:pt x="10008870" y="2445385"/>
                </a:lnTo>
                <a:lnTo>
                  <a:pt x="10027920" y="2445385"/>
                </a:lnTo>
                <a:lnTo>
                  <a:pt x="10027920" y="2464435"/>
                </a:lnTo>
                <a:close/>
              </a:path>
              <a:path w="10027920" h="2966720">
                <a:moveTo>
                  <a:pt x="10027920" y="2502535"/>
                </a:moveTo>
                <a:lnTo>
                  <a:pt x="10008870" y="2502535"/>
                </a:lnTo>
                <a:lnTo>
                  <a:pt x="10008870" y="2483485"/>
                </a:lnTo>
                <a:lnTo>
                  <a:pt x="10027920" y="2483485"/>
                </a:lnTo>
                <a:lnTo>
                  <a:pt x="10027920" y="2502535"/>
                </a:lnTo>
                <a:close/>
              </a:path>
              <a:path w="10027920" h="2966720">
                <a:moveTo>
                  <a:pt x="10027920" y="2540635"/>
                </a:moveTo>
                <a:lnTo>
                  <a:pt x="10008870" y="2540635"/>
                </a:lnTo>
                <a:lnTo>
                  <a:pt x="10008870" y="2521585"/>
                </a:lnTo>
                <a:lnTo>
                  <a:pt x="10027920" y="2521585"/>
                </a:lnTo>
                <a:lnTo>
                  <a:pt x="10027920" y="2540635"/>
                </a:lnTo>
                <a:close/>
              </a:path>
              <a:path w="10027920" h="2966720">
                <a:moveTo>
                  <a:pt x="10027920" y="2578735"/>
                </a:moveTo>
                <a:lnTo>
                  <a:pt x="10008870" y="2578735"/>
                </a:lnTo>
                <a:lnTo>
                  <a:pt x="10008870" y="2559685"/>
                </a:lnTo>
                <a:lnTo>
                  <a:pt x="10027920" y="2559685"/>
                </a:lnTo>
                <a:lnTo>
                  <a:pt x="10027920" y="2578735"/>
                </a:lnTo>
                <a:close/>
              </a:path>
              <a:path w="10027920" h="2966720">
                <a:moveTo>
                  <a:pt x="10027920" y="2616835"/>
                </a:moveTo>
                <a:lnTo>
                  <a:pt x="10008870" y="2616835"/>
                </a:lnTo>
                <a:lnTo>
                  <a:pt x="10008870" y="2597785"/>
                </a:lnTo>
                <a:lnTo>
                  <a:pt x="10027920" y="2597785"/>
                </a:lnTo>
                <a:lnTo>
                  <a:pt x="10027920" y="2616835"/>
                </a:lnTo>
                <a:close/>
              </a:path>
              <a:path w="10027920" h="2966720">
                <a:moveTo>
                  <a:pt x="10027920" y="2654935"/>
                </a:moveTo>
                <a:lnTo>
                  <a:pt x="10008870" y="2654935"/>
                </a:lnTo>
                <a:lnTo>
                  <a:pt x="10008870" y="2635885"/>
                </a:lnTo>
                <a:lnTo>
                  <a:pt x="10027920" y="2635885"/>
                </a:lnTo>
                <a:lnTo>
                  <a:pt x="10027920" y="2654935"/>
                </a:lnTo>
                <a:close/>
              </a:path>
              <a:path w="10027920" h="2966720">
                <a:moveTo>
                  <a:pt x="10027920" y="2693035"/>
                </a:moveTo>
                <a:lnTo>
                  <a:pt x="10008870" y="2693035"/>
                </a:lnTo>
                <a:lnTo>
                  <a:pt x="10008870" y="2673985"/>
                </a:lnTo>
                <a:lnTo>
                  <a:pt x="10027920" y="2673985"/>
                </a:lnTo>
                <a:lnTo>
                  <a:pt x="10027920" y="2693035"/>
                </a:lnTo>
                <a:close/>
              </a:path>
              <a:path w="10027920" h="2966720">
                <a:moveTo>
                  <a:pt x="10027920" y="2731135"/>
                </a:moveTo>
                <a:lnTo>
                  <a:pt x="10008870" y="2731135"/>
                </a:lnTo>
                <a:lnTo>
                  <a:pt x="10008870" y="2712085"/>
                </a:lnTo>
                <a:lnTo>
                  <a:pt x="10027920" y="2712085"/>
                </a:lnTo>
                <a:lnTo>
                  <a:pt x="10027920" y="2731135"/>
                </a:lnTo>
                <a:close/>
              </a:path>
              <a:path w="10027920" h="2966720">
                <a:moveTo>
                  <a:pt x="10027920" y="2769235"/>
                </a:moveTo>
                <a:lnTo>
                  <a:pt x="10008870" y="2769235"/>
                </a:lnTo>
                <a:lnTo>
                  <a:pt x="10008870" y="2750185"/>
                </a:lnTo>
                <a:lnTo>
                  <a:pt x="10027920" y="2750185"/>
                </a:lnTo>
                <a:lnTo>
                  <a:pt x="10027920" y="2769235"/>
                </a:lnTo>
                <a:close/>
              </a:path>
              <a:path w="10027920" h="2966720">
                <a:moveTo>
                  <a:pt x="10027920" y="2807335"/>
                </a:moveTo>
                <a:lnTo>
                  <a:pt x="10008870" y="2807335"/>
                </a:lnTo>
                <a:lnTo>
                  <a:pt x="10008870" y="2788285"/>
                </a:lnTo>
                <a:lnTo>
                  <a:pt x="10027920" y="2788285"/>
                </a:lnTo>
                <a:lnTo>
                  <a:pt x="10027920" y="2807335"/>
                </a:lnTo>
                <a:close/>
              </a:path>
              <a:path w="10027920" h="2966720">
                <a:moveTo>
                  <a:pt x="10027920" y="2845435"/>
                </a:moveTo>
                <a:lnTo>
                  <a:pt x="10008870" y="2845435"/>
                </a:lnTo>
                <a:lnTo>
                  <a:pt x="10008870" y="2826385"/>
                </a:lnTo>
                <a:lnTo>
                  <a:pt x="10027920" y="2826385"/>
                </a:lnTo>
                <a:lnTo>
                  <a:pt x="10027920" y="2845435"/>
                </a:lnTo>
                <a:close/>
              </a:path>
              <a:path w="10027920" h="2966720">
                <a:moveTo>
                  <a:pt x="10027920" y="2883535"/>
                </a:moveTo>
                <a:lnTo>
                  <a:pt x="10008870" y="2883535"/>
                </a:lnTo>
                <a:lnTo>
                  <a:pt x="10008870" y="2864485"/>
                </a:lnTo>
                <a:lnTo>
                  <a:pt x="10027920" y="2864485"/>
                </a:lnTo>
                <a:lnTo>
                  <a:pt x="10027920" y="2883535"/>
                </a:lnTo>
                <a:close/>
              </a:path>
              <a:path w="10027920" h="2966720">
                <a:moveTo>
                  <a:pt x="10027920" y="2921635"/>
                </a:moveTo>
                <a:lnTo>
                  <a:pt x="10008870" y="2921635"/>
                </a:lnTo>
                <a:lnTo>
                  <a:pt x="10008870" y="2902585"/>
                </a:lnTo>
                <a:lnTo>
                  <a:pt x="10027920" y="2902585"/>
                </a:lnTo>
                <a:lnTo>
                  <a:pt x="10027920" y="2921635"/>
                </a:lnTo>
                <a:close/>
              </a:path>
              <a:path w="10027920" h="2966720">
                <a:moveTo>
                  <a:pt x="10008870" y="2957195"/>
                </a:moveTo>
                <a:lnTo>
                  <a:pt x="10008870" y="2940685"/>
                </a:lnTo>
                <a:lnTo>
                  <a:pt x="10027920" y="2940685"/>
                </a:lnTo>
                <a:lnTo>
                  <a:pt x="10027920" y="2947670"/>
                </a:lnTo>
                <a:lnTo>
                  <a:pt x="10015855" y="2947670"/>
                </a:lnTo>
                <a:lnTo>
                  <a:pt x="10015855" y="2950210"/>
                </a:lnTo>
                <a:lnTo>
                  <a:pt x="10008870" y="2957195"/>
                </a:lnTo>
                <a:close/>
              </a:path>
              <a:path w="10027920" h="2966720">
                <a:moveTo>
                  <a:pt x="10015855" y="2950210"/>
                </a:moveTo>
                <a:lnTo>
                  <a:pt x="10015855" y="2947670"/>
                </a:lnTo>
                <a:lnTo>
                  <a:pt x="10018395" y="2947670"/>
                </a:lnTo>
                <a:lnTo>
                  <a:pt x="10015855" y="2950210"/>
                </a:lnTo>
                <a:close/>
              </a:path>
              <a:path w="10027920" h="2966720">
                <a:moveTo>
                  <a:pt x="10027920" y="2966720"/>
                </a:moveTo>
                <a:lnTo>
                  <a:pt x="10015855" y="2966720"/>
                </a:lnTo>
                <a:lnTo>
                  <a:pt x="10015855" y="2950210"/>
                </a:lnTo>
                <a:lnTo>
                  <a:pt x="10018395" y="2947670"/>
                </a:lnTo>
                <a:lnTo>
                  <a:pt x="10027920" y="2947670"/>
                </a:lnTo>
                <a:lnTo>
                  <a:pt x="10027920" y="2966720"/>
                </a:lnTo>
                <a:close/>
              </a:path>
              <a:path w="10027920" h="2966720">
                <a:moveTo>
                  <a:pt x="9996805" y="2966720"/>
                </a:moveTo>
                <a:lnTo>
                  <a:pt x="9977755" y="2966720"/>
                </a:lnTo>
                <a:lnTo>
                  <a:pt x="9977755" y="2947670"/>
                </a:lnTo>
                <a:lnTo>
                  <a:pt x="9996805" y="2947670"/>
                </a:lnTo>
                <a:lnTo>
                  <a:pt x="9996805" y="2966720"/>
                </a:lnTo>
                <a:close/>
              </a:path>
              <a:path w="10027920" h="2966720">
                <a:moveTo>
                  <a:pt x="9958705" y="2966720"/>
                </a:moveTo>
                <a:lnTo>
                  <a:pt x="9939655" y="2966720"/>
                </a:lnTo>
                <a:lnTo>
                  <a:pt x="9939655" y="2947670"/>
                </a:lnTo>
                <a:lnTo>
                  <a:pt x="9958705" y="2947670"/>
                </a:lnTo>
                <a:lnTo>
                  <a:pt x="9958705" y="2966720"/>
                </a:lnTo>
                <a:close/>
              </a:path>
              <a:path w="10027920" h="2966720">
                <a:moveTo>
                  <a:pt x="9920605" y="2966720"/>
                </a:moveTo>
                <a:lnTo>
                  <a:pt x="9901555" y="2966720"/>
                </a:lnTo>
                <a:lnTo>
                  <a:pt x="9901555" y="2947670"/>
                </a:lnTo>
                <a:lnTo>
                  <a:pt x="9920605" y="2947670"/>
                </a:lnTo>
                <a:lnTo>
                  <a:pt x="9920605" y="2966720"/>
                </a:lnTo>
                <a:close/>
              </a:path>
              <a:path w="10027920" h="2966720">
                <a:moveTo>
                  <a:pt x="9882505" y="2966720"/>
                </a:moveTo>
                <a:lnTo>
                  <a:pt x="9863455" y="2966720"/>
                </a:lnTo>
                <a:lnTo>
                  <a:pt x="9863455" y="2947670"/>
                </a:lnTo>
                <a:lnTo>
                  <a:pt x="9882505" y="2947670"/>
                </a:lnTo>
                <a:lnTo>
                  <a:pt x="9882505" y="2966720"/>
                </a:lnTo>
                <a:close/>
              </a:path>
              <a:path w="10027920" h="2966720">
                <a:moveTo>
                  <a:pt x="9844405" y="2966720"/>
                </a:moveTo>
                <a:lnTo>
                  <a:pt x="9825355" y="2966720"/>
                </a:lnTo>
                <a:lnTo>
                  <a:pt x="9825355" y="2947670"/>
                </a:lnTo>
                <a:lnTo>
                  <a:pt x="9844405" y="2947670"/>
                </a:lnTo>
                <a:lnTo>
                  <a:pt x="9844405" y="2966720"/>
                </a:lnTo>
                <a:close/>
              </a:path>
              <a:path w="10027920" h="2966720">
                <a:moveTo>
                  <a:pt x="9806305" y="2966720"/>
                </a:moveTo>
                <a:lnTo>
                  <a:pt x="9787255" y="2966720"/>
                </a:lnTo>
                <a:lnTo>
                  <a:pt x="9787255" y="2947670"/>
                </a:lnTo>
                <a:lnTo>
                  <a:pt x="9806305" y="2947670"/>
                </a:lnTo>
                <a:lnTo>
                  <a:pt x="9806305" y="2966720"/>
                </a:lnTo>
                <a:close/>
              </a:path>
              <a:path w="10027920" h="2966720">
                <a:moveTo>
                  <a:pt x="9768205" y="2966720"/>
                </a:moveTo>
                <a:lnTo>
                  <a:pt x="9749155" y="2966720"/>
                </a:lnTo>
                <a:lnTo>
                  <a:pt x="9749155" y="2947670"/>
                </a:lnTo>
                <a:lnTo>
                  <a:pt x="9768205" y="2947670"/>
                </a:lnTo>
                <a:lnTo>
                  <a:pt x="9768205" y="2966720"/>
                </a:lnTo>
                <a:close/>
              </a:path>
              <a:path w="10027920" h="2966720">
                <a:moveTo>
                  <a:pt x="9730105" y="2966720"/>
                </a:moveTo>
                <a:lnTo>
                  <a:pt x="9711055" y="2966720"/>
                </a:lnTo>
                <a:lnTo>
                  <a:pt x="9711055" y="2947670"/>
                </a:lnTo>
                <a:lnTo>
                  <a:pt x="9730105" y="2947670"/>
                </a:lnTo>
                <a:lnTo>
                  <a:pt x="9730105" y="2966720"/>
                </a:lnTo>
                <a:close/>
              </a:path>
              <a:path w="10027920" h="2966720">
                <a:moveTo>
                  <a:pt x="9692005" y="2966720"/>
                </a:moveTo>
                <a:lnTo>
                  <a:pt x="9672955" y="2966720"/>
                </a:lnTo>
                <a:lnTo>
                  <a:pt x="9672955" y="2947670"/>
                </a:lnTo>
                <a:lnTo>
                  <a:pt x="9692005" y="2947670"/>
                </a:lnTo>
                <a:lnTo>
                  <a:pt x="9692005" y="2966720"/>
                </a:lnTo>
                <a:close/>
              </a:path>
              <a:path w="10027920" h="2966720">
                <a:moveTo>
                  <a:pt x="9653905" y="2966720"/>
                </a:moveTo>
                <a:lnTo>
                  <a:pt x="9634855" y="2966720"/>
                </a:lnTo>
                <a:lnTo>
                  <a:pt x="9634855" y="2947670"/>
                </a:lnTo>
                <a:lnTo>
                  <a:pt x="9653905" y="2947670"/>
                </a:lnTo>
                <a:lnTo>
                  <a:pt x="9653905" y="2966720"/>
                </a:lnTo>
                <a:close/>
              </a:path>
              <a:path w="10027920" h="2966720">
                <a:moveTo>
                  <a:pt x="9615805" y="2966720"/>
                </a:moveTo>
                <a:lnTo>
                  <a:pt x="9596755" y="2966720"/>
                </a:lnTo>
                <a:lnTo>
                  <a:pt x="9596755" y="2947670"/>
                </a:lnTo>
                <a:lnTo>
                  <a:pt x="9615805" y="2947670"/>
                </a:lnTo>
                <a:lnTo>
                  <a:pt x="9615805" y="2966720"/>
                </a:lnTo>
                <a:close/>
              </a:path>
              <a:path w="10027920" h="2966720">
                <a:moveTo>
                  <a:pt x="9577705" y="2966720"/>
                </a:moveTo>
                <a:lnTo>
                  <a:pt x="9558655" y="2966720"/>
                </a:lnTo>
                <a:lnTo>
                  <a:pt x="9558655" y="2947670"/>
                </a:lnTo>
                <a:lnTo>
                  <a:pt x="9577705" y="2947670"/>
                </a:lnTo>
                <a:lnTo>
                  <a:pt x="9577705" y="2966720"/>
                </a:lnTo>
                <a:close/>
              </a:path>
              <a:path w="10027920" h="2966720">
                <a:moveTo>
                  <a:pt x="9539605" y="2966720"/>
                </a:moveTo>
                <a:lnTo>
                  <a:pt x="9520555" y="2966720"/>
                </a:lnTo>
                <a:lnTo>
                  <a:pt x="9520555" y="2947670"/>
                </a:lnTo>
                <a:lnTo>
                  <a:pt x="9539605" y="2947670"/>
                </a:lnTo>
                <a:lnTo>
                  <a:pt x="9539605" y="2966720"/>
                </a:lnTo>
                <a:close/>
              </a:path>
              <a:path w="10027920" h="2966720">
                <a:moveTo>
                  <a:pt x="9501505" y="2966720"/>
                </a:moveTo>
                <a:lnTo>
                  <a:pt x="9482455" y="2966720"/>
                </a:lnTo>
                <a:lnTo>
                  <a:pt x="9482455" y="2947670"/>
                </a:lnTo>
                <a:lnTo>
                  <a:pt x="9501505" y="2947670"/>
                </a:lnTo>
                <a:lnTo>
                  <a:pt x="9501505" y="2966720"/>
                </a:lnTo>
                <a:close/>
              </a:path>
              <a:path w="10027920" h="2966720">
                <a:moveTo>
                  <a:pt x="9463405" y="2966720"/>
                </a:moveTo>
                <a:lnTo>
                  <a:pt x="9444355" y="2966720"/>
                </a:lnTo>
                <a:lnTo>
                  <a:pt x="9444355" y="2947670"/>
                </a:lnTo>
                <a:lnTo>
                  <a:pt x="9463405" y="2947670"/>
                </a:lnTo>
                <a:lnTo>
                  <a:pt x="9463405" y="2966720"/>
                </a:lnTo>
                <a:close/>
              </a:path>
              <a:path w="10027920" h="2966720">
                <a:moveTo>
                  <a:pt x="9425305" y="2966720"/>
                </a:moveTo>
                <a:lnTo>
                  <a:pt x="9406255" y="2966720"/>
                </a:lnTo>
                <a:lnTo>
                  <a:pt x="9406255" y="2947670"/>
                </a:lnTo>
                <a:lnTo>
                  <a:pt x="9425305" y="2947670"/>
                </a:lnTo>
                <a:lnTo>
                  <a:pt x="9425305" y="2966720"/>
                </a:lnTo>
                <a:close/>
              </a:path>
              <a:path w="10027920" h="2966720">
                <a:moveTo>
                  <a:pt x="9387205" y="2966720"/>
                </a:moveTo>
                <a:lnTo>
                  <a:pt x="9368155" y="2966720"/>
                </a:lnTo>
                <a:lnTo>
                  <a:pt x="9368155" y="2947670"/>
                </a:lnTo>
                <a:lnTo>
                  <a:pt x="9387205" y="2947670"/>
                </a:lnTo>
                <a:lnTo>
                  <a:pt x="9387205" y="2966720"/>
                </a:lnTo>
                <a:close/>
              </a:path>
              <a:path w="10027920" h="2966720">
                <a:moveTo>
                  <a:pt x="9349105" y="2966720"/>
                </a:moveTo>
                <a:lnTo>
                  <a:pt x="9330055" y="2966720"/>
                </a:lnTo>
                <a:lnTo>
                  <a:pt x="9330055" y="2947670"/>
                </a:lnTo>
                <a:lnTo>
                  <a:pt x="9349105" y="2947670"/>
                </a:lnTo>
                <a:lnTo>
                  <a:pt x="9349105" y="2966720"/>
                </a:lnTo>
                <a:close/>
              </a:path>
              <a:path w="10027920" h="2966720">
                <a:moveTo>
                  <a:pt x="9311005" y="2966720"/>
                </a:moveTo>
                <a:lnTo>
                  <a:pt x="9291955" y="2966720"/>
                </a:lnTo>
                <a:lnTo>
                  <a:pt x="9291955" y="2947670"/>
                </a:lnTo>
                <a:lnTo>
                  <a:pt x="9311005" y="2947670"/>
                </a:lnTo>
                <a:lnTo>
                  <a:pt x="9311005" y="2966720"/>
                </a:lnTo>
                <a:close/>
              </a:path>
              <a:path w="10027920" h="2966720">
                <a:moveTo>
                  <a:pt x="9272905" y="2966720"/>
                </a:moveTo>
                <a:lnTo>
                  <a:pt x="9253855" y="2966720"/>
                </a:lnTo>
                <a:lnTo>
                  <a:pt x="9253855" y="2947670"/>
                </a:lnTo>
                <a:lnTo>
                  <a:pt x="9272905" y="2947670"/>
                </a:lnTo>
                <a:lnTo>
                  <a:pt x="9272905" y="2966720"/>
                </a:lnTo>
                <a:close/>
              </a:path>
              <a:path w="10027920" h="2966720">
                <a:moveTo>
                  <a:pt x="9234805" y="2966720"/>
                </a:moveTo>
                <a:lnTo>
                  <a:pt x="9215755" y="2966720"/>
                </a:lnTo>
                <a:lnTo>
                  <a:pt x="9215755" y="2947670"/>
                </a:lnTo>
                <a:lnTo>
                  <a:pt x="9234805" y="2947670"/>
                </a:lnTo>
                <a:lnTo>
                  <a:pt x="9234805" y="2966720"/>
                </a:lnTo>
                <a:close/>
              </a:path>
              <a:path w="10027920" h="2966720">
                <a:moveTo>
                  <a:pt x="9196705" y="2966720"/>
                </a:moveTo>
                <a:lnTo>
                  <a:pt x="9177655" y="2966720"/>
                </a:lnTo>
                <a:lnTo>
                  <a:pt x="9177655" y="2947670"/>
                </a:lnTo>
                <a:lnTo>
                  <a:pt x="9196705" y="2947670"/>
                </a:lnTo>
                <a:lnTo>
                  <a:pt x="9196705" y="2966720"/>
                </a:lnTo>
                <a:close/>
              </a:path>
              <a:path w="10027920" h="2966720">
                <a:moveTo>
                  <a:pt x="9158605" y="2966720"/>
                </a:moveTo>
                <a:lnTo>
                  <a:pt x="9139555" y="2966720"/>
                </a:lnTo>
                <a:lnTo>
                  <a:pt x="9139555" y="2947670"/>
                </a:lnTo>
                <a:lnTo>
                  <a:pt x="9158605" y="2947670"/>
                </a:lnTo>
                <a:lnTo>
                  <a:pt x="9158605" y="2966720"/>
                </a:lnTo>
                <a:close/>
              </a:path>
              <a:path w="10027920" h="2966720">
                <a:moveTo>
                  <a:pt x="9120505" y="2966720"/>
                </a:moveTo>
                <a:lnTo>
                  <a:pt x="9101455" y="2966720"/>
                </a:lnTo>
                <a:lnTo>
                  <a:pt x="9101455" y="2947670"/>
                </a:lnTo>
                <a:lnTo>
                  <a:pt x="9120505" y="2947670"/>
                </a:lnTo>
                <a:lnTo>
                  <a:pt x="9120505" y="2966720"/>
                </a:lnTo>
                <a:close/>
              </a:path>
              <a:path w="10027920" h="2966720">
                <a:moveTo>
                  <a:pt x="9082405" y="2966720"/>
                </a:moveTo>
                <a:lnTo>
                  <a:pt x="9063355" y="2966720"/>
                </a:lnTo>
                <a:lnTo>
                  <a:pt x="9063355" y="2947670"/>
                </a:lnTo>
                <a:lnTo>
                  <a:pt x="9082405" y="2947670"/>
                </a:lnTo>
                <a:lnTo>
                  <a:pt x="9082405" y="2966720"/>
                </a:lnTo>
                <a:close/>
              </a:path>
              <a:path w="10027920" h="2966720">
                <a:moveTo>
                  <a:pt x="9044305" y="2966720"/>
                </a:moveTo>
                <a:lnTo>
                  <a:pt x="9025255" y="2966720"/>
                </a:lnTo>
                <a:lnTo>
                  <a:pt x="9025255" y="2947670"/>
                </a:lnTo>
                <a:lnTo>
                  <a:pt x="9044305" y="2947670"/>
                </a:lnTo>
                <a:lnTo>
                  <a:pt x="9044305" y="2966720"/>
                </a:lnTo>
                <a:close/>
              </a:path>
              <a:path w="10027920" h="2966720">
                <a:moveTo>
                  <a:pt x="9006205" y="2966720"/>
                </a:moveTo>
                <a:lnTo>
                  <a:pt x="8987155" y="2966720"/>
                </a:lnTo>
                <a:lnTo>
                  <a:pt x="8987155" y="2947670"/>
                </a:lnTo>
                <a:lnTo>
                  <a:pt x="9006205" y="2947670"/>
                </a:lnTo>
                <a:lnTo>
                  <a:pt x="9006205" y="2966720"/>
                </a:lnTo>
                <a:close/>
              </a:path>
              <a:path w="10027920" h="2966720">
                <a:moveTo>
                  <a:pt x="8968105" y="2966720"/>
                </a:moveTo>
                <a:lnTo>
                  <a:pt x="8949055" y="2966720"/>
                </a:lnTo>
                <a:lnTo>
                  <a:pt x="8949055" y="2947670"/>
                </a:lnTo>
                <a:lnTo>
                  <a:pt x="8968105" y="2947670"/>
                </a:lnTo>
                <a:lnTo>
                  <a:pt x="8968105" y="2966720"/>
                </a:lnTo>
                <a:close/>
              </a:path>
              <a:path w="10027920" h="2966720">
                <a:moveTo>
                  <a:pt x="8930005" y="2966720"/>
                </a:moveTo>
                <a:lnTo>
                  <a:pt x="8910955" y="2966720"/>
                </a:lnTo>
                <a:lnTo>
                  <a:pt x="8910955" y="2947670"/>
                </a:lnTo>
                <a:lnTo>
                  <a:pt x="8930005" y="2947670"/>
                </a:lnTo>
                <a:lnTo>
                  <a:pt x="8930005" y="2966720"/>
                </a:lnTo>
                <a:close/>
              </a:path>
              <a:path w="10027920" h="2966720">
                <a:moveTo>
                  <a:pt x="8891905" y="2966720"/>
                </a:moveTo>
                <a:lnTo>
                  <a:pt x="8872855" y="2966720"/>
                </a:lnTo>
                <a:lnTo>
                  <a:pt x="8872855" y="2947670"/>
                </a:lnTo>
                <a:lnTo>
                  <a:pt x="8891905" y="2947670"/>
                </a:lnTo>
                <a:lnTo>
                  <a:pt x="8891905" y="2966720"/>
                </a:lnTo>
                <a:close/>
              </a:path>
              <a:path w="10027920" h="2966720">
                <a:moveTo>
                  <a:pt x="8853805" y="2966720"/>
                </a:moveTo>
                <a:lnTo>
                  <a:pt x="8834755" y="2966720"/>
                </a:lnTo>
                <a:lnTo>
                  <a:pt x="8834755" y="2947670"/>
                </a:lnTo>
                <a:lnTo>
                  <a:pt x="8853805" y="2947670"/>
                </a:lnTo>
                <a:lnTo>
                  <a:pt x="8853805" y="2966720"/>
                </a:lnTo>
                <a:close/>
              </a:path>
              <a:path w="10027920" h="2966720">
                <a:moveTo>
                  <a:pt x="8815705" y="2966720"/>
                </a:moveTo>
                <a:lnTo>
                  <a:pt x="8796655" y="2966720"/>
                </a:lnTo>
                <a:lnTo>
                  <a:pt x="8796655" y="2947670"/>
                </a:lnTo>
                <a:lnTo>
                  <a:pt x="8815705" y="2947670"/>
                </a:lnTo>
                <a:lnTo>
                  <a:pt x="8815705" y="2966720"/>
                </a:lnTo>
                <a:close/>
              </a:path>
              <a:path w="10027920" h="2966720">
                <a:moveTo>
                  <a:pt x="8777605" y="2966720"/>
                </a:moveTo>
                <a:lnTo>
                  <a:pt x="8758555" y="2966720"/>
                </a:lnTo>
                <a:lnTo>
                  <a:pt x="8758555" y="2947670"/>
                </a:lnTo>
                <a:lnTo>
                  <a:pt x="8777605" y="2947670"/>
                </a:lnTo>
                <a:lnTo>
                  <a:pt x="8777605" y="2966720"/>
                </a:lnTo>
                <a:close/>
              </a:path>
              <a:path w="10027920" h="2966720">
                <a:moveTo>
                  <a:pt x="8739505" y="2966720"/>
                </a:moveTo>
                <a:lnTo>
                  <a:pt x="8720455" y="2966720"/>
                </a:lnTo>
                <a:lnTo>
                  <a:pt x="8720455" y="2947670"/>
                </a:lnTo>
                <a:lnTo>
                  <a:pt x="8739505" y="2947670"/>
                </a:lnTo>
                <a:lnTo>
                  <a:pt x="8739505" y="2966720"/>
                </a:lnTo>
                <a:close/>
              </a:path>
              <a:path w="10027920" h="2966720">
                <a:moveTo>
                  <a:pt x="8701405" y="2966720"/>
                </a:moveTo>
                <a:lnTo>
                  <a:pt x="8682355" y="2966720"/>
                </a:lnTo>
                <a:lnTo>
                  <a:pt x="8682355" y="2947670"/>
                </a:lnTo>
                <a:lnTo>
                  <a:pt x="8701405" y="2947670"/>
                </a:lnTo>
                <a:lnTo>
                  <a:pt x="8701405" y="2966720"/>
                </a:lnTo>
                <a:close/>
              </a:path>
              <a:path w="10027920" h="2966720">
                <a:moveTo>
                  <a:pt x="8663305" y="2966720"/>
                </a:moveTo>
                <a:lnTo>
                  <a:pt x="8644255" y="2966720"/>
                </a:lnTo>
                <a:lnTo>
                  <a:pt x="8644255" y="2947670"/>
                </a:lnTo>
                <a:lnTo>
                  <a:pt x="8663305" y="2947670"/>
                </a:lnTo>
                <a:lnTo>
                  <a:pt x="8663305" y="2966720"/>
                </a:lnTo>
                <a:close/>
              </a:path>
              <a:path w="10027920" h="2966720">
                <a:moveTo>
                  <a:pt x="8625205" y="2966720"/>
                </a:moveTo>
                <a:lnTo>
                  <a:pt x="8606155" y="2966720"/>
                </a:lnTo>
                <a:lnTo>
                  <a:pt x="8606155" y="2947670"/>
                </a:lnTo>
                <a:lnTo>
                  <a:pt x="8625205" y="2947670"/>
                </a:lnTo>
                <a:lnTo>
                  <a:pt x="8625205" y="2966720"/>
                </a:lnTo>
                <a:close/>
              </a:path>
              <a:path w="10027920" h="2966720">
                <a:moveTo>
                  <a:pt x="8587105" y="2966720"/>
                </a:moveTo>
                <a:lnTo>
                  <a:pt x="8568055" y="2966720"/>
                </a:lnTo>
                <a:lnTo>
                  <a:pt x="8568055" y="2947670"/>
                </a:lnTo>
                <a:lnTo>
                  <a:pt x="8587105" y="2947670"/>
                </a:lnTo>
                <a:lnTo>
                  <a:pt x="8587105" y="2966720"/>
                </a:lnTo>
                <a:close/>
              </a:path>
              <a:path w="10027920" h="2966720">
                <a:moveTo>
                  <a:pt x="8549005" y="2966720"/>
                </a:moveTo>
                <a:lnTo>
                  <a:pt x="8529955" y="2966720"/>
                </a:lnTo>
                <a:lnTo>
                  <a:pt x="8529955" y="2947670"/>
                </a:lnTo>
                <a:lnTo>
                  <a:pt x="8549005" y="2947670"/>
                </a:lnTo>
                <a:lnTo>
                  <a:pt x="8549005" y="2966720"/>
                </a:lnTo>
                <a:close/>
              </a:path>
              <a:path w="10027920" h="2966720">
                <a:moveTo>
                  <a:pt x="8510905" y="2966720"/>
                </a:moveTo>
                <a:lnTo>
                  <a:pt x="8491855" y="2966720"/>
                </a:lnTo>
                <a:lnTo>
                  <a:pt x="8491855" y="2947670"/>
                </a:lnTo>
                <a:lnTo>
                  <a:pt x="8510905" y="2947670"/>
                </a:lnTo>
                <a:lnTo>
                  <a:pt x="8510905" y="2966720"/>
                </a:lnTo>
                <a:close/>
              </a:path>
              <a:path w="10027920" h="2966720">
                <a:moveTo>
                  <a:pt x="8472805" y="2966720"/>
                </a:moveTo>
                <a:lnTo>
                  <a:pt x="8453755" y="2966720"/>
                </a:lnTo>
                <a:lnTo>
                  <a:pt x="8453755" y="2947670"/>
                </a:lnTo>
                <a:lnTo>
                  <a:pt x="8472805" y="2947670"/>
                </a:lnTo>
                <a:lnTo>
                  <a:pt x="8472805" y="2966720"/>
                </a:lnTo>
                <a:close/>
              </a:path>
              <a:path w="10027920" h="2966720">
                <a:moveTo>
                  <a:pt x="8434705" y="2966720"/>
                </a:moveTo>
                <a:lnTo>
                  <a:pt x="8415655" y="2966720"/>
                </a:lnTo>
                <a:lnTo>
                  <a:pt x="8415655" y="2947670"/>
                </a:lnTo>
                <a:lnTo>
                  <a:pt x="8434705" y="2947670"/>
                </a:lnTo>
                <a:lnTo>
                  <a:pt x="8434705" y="2966720"/>
                </a:lnTo>
                <a:close/>
              </a:path>
              <a:path w="10027920" h="2966720">
                <a:moveTo>
                  <a:pt x="8396605" y="2966720"/>
                </a:moveTo>
                <a:lnTo>
                  <a:pt x="8377555" y="2966720"/>
                </a:lnTo>
                <a:lnTo>
                  <a:pt x="8377555" y="2947670"/>
                </a:lnTo>
                <a:lnTo>
                  <a:pt x="8396605" y="2947670"/>
                </a:lnTo>
                <a:lnTo>
                  <a:pt x="8396605" y="2966720"/>
                </a:lnTo>
                <a:close/>
              </a:path>
              <a:path w="10027920" h="2966720">
                <a:moveTo>
                  <a:pt x="8358505" y="2966720"/>
                </a:moveTo>
                <a:lnTo>
                  <a:pt x="8339455" y="2966720"/>
                </a:lnTo>
                <a:lnTo>
                  <a:pt x="8339455" y="2947670"/>
                </a:lnTo>
                <a:lnTo>
                  <a:pt x="8358505" y="2947670"/>
                </a:lnTo>
                <a:lnTo>
                  <a:pt x="8358505" y="2966720"/>
                </a:lnTo>
                <a:close/>
              </a:path>
              <a:path w="10027920" h="2966720">
                <a:moveTo>
                  <a:pt x="8320405" y="2966720"/>
                </a:moveTo>
                <a:lnTo>
                  <a:pt x="8301355" y="2966720"/>
                </a:lnTo>
                <a:lnTo>
                  <a:pt x="8301355" y="2947670"/>
                </a:lnTo>
                <a:lnTo>
                  <a:pt x="8320405" y="2947670"/>
                </a:lnTo>
                <a:lnTo>
                  <a:pt x="8320405" y="2966720"/>
                </a:lnTo>
                <a:close/>
              </a:path>
              <a:path w="10027920" h="2966720">
                <a:moveTo>
                  <a:pt x="8282305" y="2966720"/>
                </a:moveTo>
                <a:lnTo>
                  <a:pt x="8263255" y="2966720"/>
                </a:lnTo>
                <a:lnTo>
                  <a:pt x="8263255" y="2947670"/>
                </a:lnTo>
                <a:lnTo>
                  <a:pt x="8282305" y="2947670"/>
                </a:lnTo>
                <a:lnTo>
                  <a:pt x="8282305" y="2966720"/>
                </a:lnTo>
                <a:close/>
              </a:path>
              <a:path w="10027920" h="2966720">
                <a:moveTo>
                  <a:pt x="8244205" y="2966720"/>
                </a:moveTo>
                <a:lnTo>
                  <a:pt x="8225155" y="2966720"/>
                </a:lnTo>
                <a:lnTo>
                  <a:pt x="8225155" y="2947670"/>
                </a:lnTo>
                <a:lnTo>
                  <a:pt x="8244205" y="2947670"/>
                </a:lnTo>
                <a:lnTo>
                  <a:pt x="8244205" y="2966720"/>
                </a:lnTo>
                <a:close/>
              </a:path>
              <a:path w="10027920" h="2966720">
                <a:moveTo>
                  <a:pt x="8206105" y="2966720"/>
                </a:moveTo>
                <a:lnTo>
                  <a:pt x="8187055" y="2966720"/>
                </a:lnTo>
                <a:lnTo>
                  <a:pt x="8187055" y="2947670"/>
                </a:lnTo>
                <a:lnTo>
                  <a:pt x="8206105" y="2947670"/>
                </a:lnTo>
                <a:lnTo>
                  <a:pt x="8206105" y="2966720"/>
                </a:lnTo>
                <a:close/>
              </a:path>
              <a:path w="10027920" h="2966720">
                <a:moveTo>
                  <a:pt x="8168005" y="2966720"/>
                </a:moveTo>
                <a:lnTo>
                  <a:pt x="8148955" y="2966720"/>
                </a:lnTo>
                <a:lnTo>
                  <a:pt x="8148955" y="2947670"/>
                </a:lnTo>
                <a:lnTo>
                  <a:pt x="8168005" y="2947670"/>
                </a:lnTo>
                <a:lnTo>
                  <a:pt x="8168005" y="2966720"/>
                </a:lnTo>
                <a:close/>
              </a:path>
              <a:path w="10027920" h="2966720">
                <a:moveTo>
                  <a:pt x="8129905" y="2966720"/>
                </a:moveTo>
                <a:lnTo>
                  <a:pt x="8110855" y="2966720"/>
                </a:lnTo>
                <a:lnTo>
                  <a:pt x="8110855" y="2947670"/>
                </a:lnTo>
                <a:lnTo>
                  <a:pt x="8129905" y="2947670"/>
                </a:lnTo>
                <a:lnTo>
                  <a:pt x="8129905" y="2966720"/>
                </a:lnTo>
                <a:close/>
              </a:path>
              <a:path w="10027920" h="2966720">
                <a:moveTo>
                  <a:pt x="8091805" y="2966720"/>
                </a:moveTo>
                <a:lnTo>
                  <a:pt x="8072755" y="2966720"/>
                </a:lnTo>
                <a:lnTo>
                  <a:pt x="8072755" y="2947670"/>
                </a:lnTo>
                <a:lnTo>
                  <a:pt x="8091805" y="2947670"/>
                </a:lnTo>
                <a:lnTo>
                  <a:pt x="8091805" y="2966720"/>
                </a:lnTo>
                <a:close/>
              </a:path>
              <a:path w="10027920" h="2966720">
                <a:moveTo>
                  <a:pt x="8053705" y="2966720"/>
                </a:moveTo>
                <a:lnTo>
                  <a:pt x="8034655" y="2966720"/>
                </a:lnTo>
                <a:lnTo>
                  <a:pt x="8034655" y="2947670"/>
                </a:lnTo>
                <a:lnTo>
                  <a:pt x="8053705" y="2947670"/>
                </a:lnTo>
                <a:lnTo>
                  <a:pt x="8053705" y="2966720"/>
                </a:lnTo>
                <a:close/>
              </a:path>
              <a:path w="10027920" h="2966720">
                <a:moveTo>
                  <a:pt x="8015605" y="2966720"/>
                </a:moveTo>
                <a:lnTo>
                  <a:pt x="7996555" y="2966720"/>
                </a:lnTo>
                <a:lnTo>
                  <a:pt x="7996555" y="2947670"/>
                </a:lnTo>
                <a:lnTo>
                  <a:pt x="8015605" y="2947670"/>
                </a:lnTo>
                <a:lnTo>
                  <a:pt x="8015605" y="2966720"/>
                </a:lnTo>
                <a:close/>
              </a:path>
              <a:path w="10027920" h="2966720">
                <a:moveTo>
                  <a:pt x="7977505" y="2966720"/>
                </a:moveTo>
                <a:lnTo>
                  <a:pt x="7958455" y="2966720"/>
                </a:lnTo>
                <a:lnTo>
                  <a:pt x="7958455" y="2947670"/>
                </a:lnTo>
                <a:lnTo>
                  <a:pt x="7977505" y="2947670"/>
                </a:lnTo>
                <a:lnTo>
                  <a:pt x="7977505" y="2966720"/>
                </a:lnTo>
                <a:close/>
              </a:path>
              <a:path w="10027920" h="2966720">
                <a:moveTo>
                  <a:pt x="7939405" y="2966720"/>
                </a:moveTo>
                <a:lnTo>
                  <a:pt x="7920355" y="2966720"/>
                </a:lnTo>
                <a:lnTo>
                  <a:pt x="7920355" y="2947670"/>
                </a:lnTo>
                <a:lnTo>
                  <a:pt x="7939405" y="2947670"/>
                </a:lnTo>
                <a:lnTo>
                  <a:pt x="7939405" y="2966720"/>
                </a:lnTo>
                <a:close/>
              </a:path>
              <a:path w="10027920" h="2966720">
                <a:moveTo>
                  <a:pt x="7901305" y="2966720"/>
                </a:moveTo>
                <a:lnTo>
                  <a:pt x="7882255" y="2966720"/>
                </a:lnTo>
                <a:lnTo>
                  <a:pt x="7882255" y="2947670"/>
                </a:lnTo>
                <a:lnTo>
                  <a:pt x="7901305" y="2947670"/>
                </a:lnTo>
                <a:lnTo>
                  <a:pt x="7901305" y="2966720"/>
                </a:lnTo>
                <a:close/>
              </a:path>
              <a:path w="10027920" h="2966720">
                <a:moveTo>
                  <a:pt x="7863205" y="2966720"/>
                </a:moveTo>
                <a:lnTo>
                  <a:pt x="7844155" y="2966720"/>
                </a:lnTo>
                <a:lnTo>
                  <a:pt x="7844155" y="2947670"/>
                </a:lnTo>
                <a:lnTo>
                  <a:pt x="7863205" y="2947670"/>
                </a:lnTo>
                <a:lnTo>
                  <a:pt x="7863205" y="2966720"/>
                </a:lnTo>
                <a:close/>
              </a:path>
              <a:path w="10027920" h="2966720">
                <a:moveTo>
                  <a:pt x="7825105" y="2966720"/>
                </a:moveTo>
                <a:lnTo>
                  <a:pt x="7806055" y="2966720"/>
                </a:lnTo>
                <a:lnTo>
                  <a:pt x="7806055" y="2947670"/>
                </a:lnTo>
                <a:lnTo>
                  <a:pt x="7825105" y="2947670"/>
                </a:lnTo>
                <a:lnTo>
                  <a:pt x="7825105" y="2966720"/>
                </a:lnTo>
                <a:close/>
              </a:path>
              <a:path w="10027920" h="2966720">
                <a:moveTo>
                  <a:pt x="7787005" y="2966720"/>
                </a:moveTo>
                <a:lnTo>
                  <a:pt x="7767955" y="2966720"/>
                </a:lnTo>
                <a:lnTo>
                  <a:pt x="7767955" y="2947670"/>
                </a:lnTo>
                <a:lnTo>
                  <a:pt x="7787005" y="2947670"/>
                </a:lnTo>
                <a:lnTo>
                  <a:pt x="7787005" y="2966720"/>
                </a:lnTo>
                <a:close/>
              </a:path>
              <a:path w="10027920" h="2966720">
                <a:moveTo>
                  <a:pt x="7748905" y="2966720"/>
                </a:moveTo>
                <a:lnTo>
                  <a:pt x="7729855" y="2966720"/>
                </a:lnTo>
                <a:lnTo>
                  <a:pt x="7729855" y="2947670"/>
                </a:lnTo>
                <a:lnTo>
                  <a:pt x="7748905" y="2947670"/>
                </a:lnTo>
                <a:lnTo>
                  <a:pt x="7748905" y="2966720"/>
                </a:lnTo>
                <a:close/>
              </a:path>
              <a:path w="10027920" h="2966720">
                <a:moveTo>
                  <a:pt x="7710805" y="2966720"/>
                </a:moveTo>
                <a:lnTo>
                  <a:pt x="7691755" y="2966720"/>
                </a:lnTo>
                <a:lnTo>
                  <a:pt x="7691755" y="2947670"/>
                </a:lnTo>
                <a:lnTo>
                  <a:pt x="7710805" y="2947670"/>
                </a:lnTo>
                <a:lnTo>
                  <a:pt x="7710805" y="2966720"/>
                </a:lnTo>
                <a:close/>
              </a:path>
              <a:path w="10027920" h="2966720">
                <a:moveTo>
                  <a:pt x="7672705" y="2966720"/>
                </a:moveTo>
                <a:lnTo>
                  <a:pt x="7653655" y="2966720"/>
                </a:lnTo>
                <a:lnTo>
                  <a:pt x="7653655" y="2947670"/>
                </a:lnTo>
                <a:lnTo>
                  <a:pt x="7672705" y="2947670"/>
                </a:lnTo>
                <a:lnTo>
                  <a:pt x="7672705" y="2966720"/>
                </a:lnTo>
                <a:close/>
              </a:path>
              <a:path w="10027920" h="2966720">
                <a:moveTo>
                  <a:pt x="7634605" y="2966720"/>
                </a:moveTo>
                <a:lnTo>
                  <a:pt x="7615555" y="2966720"/>
                </a:lnTo>
                <a:lnTo>
                  <a:pt x="7615555" y="2947670"/>
                </a:lnTo>
                <a:lnTo>
                  <a:pt x="7634605" y="2947670"/>
                </a:lnTo>
                <a:lnTo>
                  <a:pt x="7634605" y="2966720"/>
                </a:lnTo>
                <a:close/>
              </a:path>
              <a:path w="10027920" h="2966720">
                <a:moveTo>
                  <a:pt x="7596505" y="2966720"/>
                </a:moveTo>
                <a:lnTo>
                  <a:pt x="7577455" y="2966720"/>
                </a:lnTo>
                <a:lnTo>
                  <a:pt x="7577455" y="2947670"/>
                </a:lnTo>
                <a:lnTo>
                  <a:pt x="7596505" y="2947670"/>
                </a:lnTo>
                <a:lnTo>
                  <a:pt x="7596505" y="2966720"/>
                </a:lnTo>
                <a:close/>
              </a:path>
              <a:path w="10027920" h="2966720">
                <a:moveTo>
                  <a:pt x="7558405" y="2966720"/>
                </a:moveTo>
                <a:lnTo>
                  <a:pt x="7539355" y="2966720"/>
                </a:lnTo>
                <a:lnTo>
                  <a:pt x="7539355" y="2947670"/>
                </a:lnTo>
                <a:lnTo>
                  <a:pt x="7558405" y="2947670"/>
                </a:lnTo>
                <a:lnTo>
                  <a:pt x="7558405" y="2966720"/>
                </a:lnTo>
                <a:close/>
              </a:path>
              <a:path w="10027920" h="2966720">
                <a:moveTo>
                  <a:pt x="7520305" y="2966720"/>
                </a:moveTo>
                <a:lnTo>
                  <a:pt x="7501255" y="2966720"/>
                </a:lnTo>
                <a:lnTo>
                  <a:pt x="7501255" y="2947670"/>
                </a:lnTo>
                <a:lnTo>
                  <a:pt x="7520305" y="2947670"/>
                </a:lnTo>
                <a:lnTo>
                  <a:pt x="7520305" y="2966720"/>
                </a:lnTo>
                <a:close/>
              </a:path>
              <a:path w="10027920" h="2966720">
                <a:moveTo>
                  <a:pt x="7482205" y="2966720"/>
                </a:moveTo>
                <a:lnTo>
                  <a:pt x="7463155" y="2966720"/>
                </a:lnTo>
                <a:lnTo>
                  <a:pt x="7463155" y="2947670"/>
                </a:lnTo>
                <a:lnTo>
                  <a:pt x="7482205" y="2947670"/>
                </a:lnTo>
                <a:lnTo>
                  <a:pt x="7482205" y="2966720"/>
                </a:lnTo>
                <a:close/>
              </a:path>
              <a:path w="10027920" h="2966720">
                <a:moveTo>
                  <a:pt x="7444105" y="2966720"/>
                </a:moveTo>
                <a:lnTo>
                  <a:pt x="7425055" y="2966720"/>
                </a:lnTo>
                <a:lnTo>
                  <a:pt x="7425055" y="2947670"/>
                </a:lnTo>
                <a:lnTo>
                  <a:pt x="7444105" y="2947670"/>
                </a:lnTo>
                <a:lnTo>
                  <a:pt x="7444105" y="2966720"/>
                </a:lnTo>
                <a:close/>
              </a:path>
              <a:path w="10027920" h="2966720">
                <a:moveTo>
                  <a:pt x="7406005" y="2966720"/>
                </a:moveTo>
                <a:lnTo>
                  <a:pt x="7386955" y="2966720"/>
                </a:lnTo>
                <a:lnTo>
                  <a:pt x="7386955" y="2947670"/>
                </a:lnTo>
                <a:lnTo>
                  <a:pt x="7406005" y="2947670"/>
                </a:lnTo>
                <a:lnTo>
                  <a:pt x="7406005" y="2966720"/>
                </a:lnTo>
                <a:close/>
              </a:path>
              <a:path w="10027920" h="2966720">
                <a:moveTo>
                  <a:pt x="7367905" y="2966720"/>
                </a:moveTo>
                <a:lnTo>
                  <a:pt x="7348855" y="2966720"/>
                </a:lnTo>
                <a:lnTo>
                  <a:pt x="7348855" y="2947670"/>
                </a:lnTo>
                <a:lnTo>
                  <a:pt x="7367905" y="2947670"/>
                </a:lnTo>
                <a:lnTo>
                  <a:pt x="7367905" y="2966720"/>
                </a:lnTo>
                <a:close/>
              </a:path>
              <a:path w="10027920" h="2966720">
                <a:moveTo>
                  <a:pt x="7329805" y="2966720"/>
                </a:moveTo>
                <a:lnTo>
                  <a:pt x="7310755" y="2966720"/>
                </a:lnTo>
                <a:lnTo>
                  <a:pt x="7310755" y="2947670"/>
                </a:lnTo>
                <a:lnTo>
                  <a:pt x="7329805" y="2947670"/>
                </a:lnTo>
                <a:lnTo>
                  <a:pt x="7329805" y="2966720"/>
                </a:lnTo>
                <a:close/>
              </a:path>
              <a:path w="10027920" h="2966720">
                <a:moveTo>
                  <a:pt x="7291705" y="2966720"/>
                </a:moveTo>
                <a:lnTo>
                  <a:pt x="7272655" y="2966720"/>
                </a:lnTo>
                <a:lnTo>
                  <a:pt x="7272655" y="2947670"/>
                </a:lnTo>
                <a:lnTo>
                  <a:pt x="7291705" y="2947670"/>
                </a:lnTo>
                <a:lnTo>
                  <a:pt x="7291705" y="2966720"/>
                </a:lnTo>
                <a:close/>
              </a:path>
              <a:path w="10027920" h="2966720">
                <a:moveTo>
                  <a:pt x="7253605" y="2966720"/>
                </a:moveTo>
                <a:lnTo>
                  <a:pt x="7234555" y="2966720"/>
                </a:lnTo>
                <a:lnTo>
                  <a:pt x="7234555" y="2947670"/>
                </a:lnTo>
                <a:lnTo>
                  <a:pt x="7253605" y="2947670"/>
                </a:lnTo>
                <a:lnTo>
                  <a:pt x="7253605" y="2966720"/>
                </a:lnTo>
                <a:close/>
              </a:path>
              <a:path w="10027920" h="2966720">
                <a:moveTo>
                  <a:pt x="7215505" y="2966720"/>
                </a:moveTo>
                <a:lnTo>
                  <a:pt x="7196455" y="2966720"/>
                </a:lnTo>
                <a:lnTo>
                  <a:pt x="7196455" y="2947670"/>
                </a:lnTo>
                <a:lnTo>
                  <a:pt x="7215505" y="2947670"/>
                </a:lnTo>
                <a:lnTo>
                  <a:pt x="7215505" y="2966720"/>
                </a:lnTo>
                <a:close/>
              </a:path>
              <a:path w="10027920" h="2966720">
                <a:moveTo>
                  <a:pt x="7177405" y="2966720"/>
                </a:moveTo>
                <a:lnTo>
                  <a:pt x="7158355" y="2966720"/>
                </a:lnTo>
                <a:lnTo>
                  <a:pt x="7158355" y="2947670"/>
                </a:lnTo>
                <a:lnTo>
                  <a:pt x="7177405" y="2947670"/>
                </a:lnTo>
                <a:lnTo>
                  <a:pt x="7177405" y="2966720"/>
                </a:lnTo>
                <a:close/>
              </a:path>
              <a:path w="10027920" h="2966720">
                <a:moveTo>
                  <a:pt x="7139305" y="2966720"/>
                </a:moveTo>
                <a:lnTo>
                  <a:pt x="7120255" y="2966720"/>
                </a:lnTo>
                <a:lnTo>
                  <a:pt x="7120255" y="2947670"/>
                </a:lnTo>
                <a:lnTo>
                  <a:pt x="7139305" y="2947670"/>
                </a:lnTo>
                <a:lnTo>
                  <a:pt x="7139305" y="2966720"/>
                </a:lnTo>
                <a:close/>
              </a:path>
              <a:path w="10027920" h="2966720">
                <a:moveTo>
                  <a:pt x="7101205" y="2966720"/>
                </a:moveTo>
                <a:lnTo>
                  <a:pt x="7082155" y="2966720"/>
                </a:lnTo>
                <a:lnTo>
                  <a:pt x="7082155" y="2947670"/>
                </a:lnTo>
                <a:lnTo>
                  <a:pt x="7101205" y="2947670"/>
                </a:lnTo>
                <a:lnTo>
                  <a:pt x="7101205" y="2966720"/>
                </a:lnTo>
                <a:close/>
              </a:path>
              <a:path w="10027920" h="2966720">
                <a:moveTo>
                  <a:pt x="7063105" y="2966720"/>
                </a:moveTo>
                <a:lnTo>
                  <a:pt x="7044055" y="2966720"/>
                </a:lnTo>
                <a:lnTo>
                  <a:pt x="7044055" y="2947670"/>
                </a:lnTo>
                <a:lnTo>
                  <a:pt x="7063105" y="2947670"/>
                </a:lnTo>
                <a:lnTo>
                  <a:pt x="7063105" y="2966720"/>
                </a:lnTo>
                <a:close/>
              </a:path>
              <a:path w="10027920" h="2966720">
                <a:moveTo>
                  <a:pt x="7025005" y="2966720"/>
                </a:moveTo>
                <a:lnTo>
                  <a:pt x="7005955" y="2966720"/>
                </a:lnTo>
                <a:lnTo>
                  <a:pt x="7005955" y="2947670"/>
                </a:lnTo>
                <a:lnTo>
                  <a:pt x="7025005" y="2947670"/>
                </a:lnTo>
                <a:lnTo>
                  <a:pt x="7025005" y="2966720"/>
                </a:lnTo>
                <a:close/>
              </a:path>
              <a:path w="10027920" h="2966720">
                <a:moveTo>
                  <a:pt x="6986905" y="2966720"/>
                </a:moveTo>
                <a:lnTo>
                  <a:pt x="6967855" y="2966720"/>
                </a:lnTo>
                <a:lnTo>
                  <a:pt x="6967855" y="2947670"/>
                </a:lnTo>
                <a:lnTo>
                  <a:pt x="6986905" y="2947670"/>
                </a:lnTo>
                <a:lnTo>
                  <a:pt x="6986905" y="2966720"/>
                </a:lnTo>
                <a:close/>
              </a:path>
              <a:path w="10027920" h="2966720">
                <a:moveTo>
                  <a:pt x="6948805" y="2966720"/>
                </a:moveTo>
                <a:lnTo>
                  <a:pt x="6929755" y="2966720"/>
                </a:lnTo>
                <a:lnTo>
                  <a:pt x="6929755" y="2947670"/>
                </a:lnTo>
                <a:lnTo>
                  <a:pt x="6948805" y="2947670"/>
                </a:lnTo>
                <a:lnTo>
                  <a:pt x="6948805" y="2966720"/>
                </a:lnTo>
                <a:close/>
              </a:path>
              <a:path w="10027920" h="2966720">
                <a:moveTo>
                  <a:pt x="6910705" y="2966720"/>
                </a:moveTo>
                <a:lnTo>
                  <a:pt x="6891655" y="2966720"/>
                </a:lnTo>
                <a:lnTo>
                  <a:pt x="6891655" y="2947670"/>
                </a:lnTo>
                <a:lnTo>
                  <a:pt x="6910705" y="2947670"/>
                </a:lnTo>
                <a:lnTo>
                  <a:pt x="6910705" y="2966720"/>
                </a:lnTo>
                <a:close/>
              </a:path>
              <a:path w="10027920" h="2966720">
                <a:moveTo>
                  <a:pt x="6872605" y="2966720"/>
                </a:moveTo>
                <a:lnTo>
                  <a:pt x="6853555" y="2966720"/>
                </a:lnTo>
                <a:lnTo>
                  <a:pt x="6853555" y="2947670"/>
                </a:lnTo>
                <a:lnTo>
                  <a:pt x="6872605" y="2947670"/>
                </a:lnTo>
                <a:lnTo>
                  <a:pt x="6872605" y="2966720"/>
                </a:lnTo>
                <a:close/>
              </a:path>
              <a:path w="10027920" h="2966720">
                <a:moveTo>
                  <a:pt x="6834505" y="2966720"/>
                </a:moveTo>
                <a:lnTo>
                  <a:pt x="6815455" y="2966720"/>
                </a:lnTo>
                <a:lnTo>
                  <a:pt x="6815455" y="2947670"/>
                </a:lnTo>
                <a:lnTo>
                  <a:pt x="6834505" y="2947670"/>
                </a:lnTo>
                <a:lnTo>
                  <a:pt x="6834505" y="2966720"/>
                </a:lnTo>
                <a:close/>
              </a:path>
              <a:path w="10027920" h="2966720">
                <a:moveTo>
                  <a:pt x="6796405" y="2966720"/>
                </a:moveTo>
                <a:lnTo>
                  <a:pt x="6777355" y="2966720"/>
                </a:lnTo>
                <a:lnTo>
                  <a:pt x="6777355" y="2947670"/>
                </a:lnTo>
                <a:lnTo>
                  <a:pt x="6796405" y="2947670"/>
                </a:lnTo>
                <a:lnTo>
                  <a:pt x="6796405" y="2966720"/>
                </a:lnTo>
                <a:close/>
              </a:path>
              <a:path w="10027920" h="2966720">
                <a:moveTo>
                  <a:pt x="6758305" y="2966720"/>
                </a:moveTo>
                <a:lnTo>
                  <a:pt x="6739255" y="2966720"/>
                </a:lnTo>
                <a:lnTo>
                  <a:pt x="6739255" y="2947670"/>
                </a:lnTo>
                <a:lnTo>
                  <a:pt x="6758305" y="2947670"/>
                </a:lnTo>
                <a:lnTo>
                  <a:pt x="6758305" y="2966720"/>
                </a:lnTo>
                <a:close/>
              </a:path>
              <a:path w="10027920" h="2966720">
                <a:moveTo>
                  <a:pt x="6720205" y="2966720"/>
                </a:moveTo>
                <a:lnTo>
                  <a:pt x="6701155" y="2966720"/>
                </a:lnTo>
                <a:lnTo>
                  <a:pt x="6701155" y="2947670"/>
                </a:lnTo>
                <a:lnTo>
                  <a:pt x="6720205" y="2947670"/>
                </a:lnTo>
                <a:lnTo>
                  <a:pt x="6720205" y="2966720"/>
                </a:lnTo>
                <a:close/>
              </a:path>
              <a:path w="10027920" h="2966720">
                <a:moveTo>
                  <a:pt x="6682105" y="2966720"/>
                </a:moveTo>
                <a:lnTo>
                  <a:pt x="6663055" y="2966720"/>
                </a:lnTo>
                <a:lnTo>
                  <a:pt x="6663055" y="2947670"/>
                </a:lnTo>
                <a:lnTo>
                  <a:pt x="6682105" y="2947670"/>
                </a:lnTo>
                <a:lnTo>
                  <a:pt x="6682105" y="2966720"/>
                </a:lnTo>
                <a:close/>
              </a:path>
              <a:path w="10027920" h="2966720">
                <a:moveTo>
                  <a:pt x="6644005" y="2966720"/>
                </a:moveTo>
                <a:lnTo>
                  <a:pt x="6624955" y="2966720"/>
                </a:lnTo>
                <a:lnTo>
                  <a:pt x="6624955" y="2947670"/>
                </a:lnTo>
                <a:lnTo>
                  <a:pt x="6644005" y="2947670"/>
                </a:lnTo>
                <a:lnTo>
                  <a:pt x="6644005" y="2966720"/>
                </a:lnTo>
                <a:close/>
              </a:path>
              <a:path w="10027920" h="2966720">
                <a:moveTo>
                  <a:pt x="6605905" y="2966720"/>
                </a:moveTo>
                <a:lnTo>
                  <a:pt x="6586855" y="2966720"/>
                </a:lnTo>
                <a:lnTo>
                  <a:pt x="6586855" y="2947670"/>
                </a:lnTo>
                <a:lnTo>
                  <a:pt x="6605905" y="2947670"/>
                </a:lnTo>
                <a:lnTo>
                  <a:pt x="6605905" y="2966720"/>
                </a:lnTo>
                <a:close/>
              </a:path>
              <a:path w="10027920" h="2966720">
                <a:moveTo>
                  <a:pt x="6567805" y="2966720"/>
                </a:moveTo>
                <a:lnTo>
                  <a:pt x="6548755" y="2966720"/>
                </a:lnTo>
                <a:lnTo>
                  <a:pt x="6548755" y="2947670"/>
                </a:lnTo>
                <a:lnTo>
                  <a:pt x="6567805" y="2947670"/>
                </a:lnTo>
                <a:lnTo>
                  <a:pt x="6567805" y="2966720"/>
                </a:lnTo>
                <a:close/>
              </a:path>
              <a:path w="10027920" h="2966720">
                <a:moveTo>
                  <a:pt x="6529705" y="2966720"/>
                </a:moveTo>
                <a:lnTo>
                  <a:pt x="6510655" y="2966720"/>
                </a:lnTo>
                <a:lnTo>
                  <a:pt x="6510655" y="2947670"/>
                </a:lnTo>
                <a:lnTo>
                  <a:pt x="6529705" y="2947670"/>
                </a:lnTo>
                <a:lnTo>
                  <a:pt x="6529705" y="2966720"/>
                </a:lnTo>
                <a:close/>
              </a:path>
              <a:path w="10027920" h="2966720">
                <a:moveTo>
                  <a:pt x="6491605" y="2966720"/>
                </a:moveTo>
                <a:lnTo>
                  <a:pt x="6472555" y="2966720"/>
                </a:lnTo>
                <a:lnTo>
                  <a:pt x="6472555" y="2947670"/>
                </a:lnTo>
                <a:lnTo>
                  <a:pt x="6491605" y="2947670"/>
                </a:lnTo>
                <a:lnTo>
                  <a:pt x="6491605" y="2966720"/>
                </a:lnTo>
                <a:close/>
              </a:path>
              <a:path w="10027920" h="2966720">
                <a:moveTo>
                  <a:pt x="6453505" y="2966720"/>
                </a:moveTo>
                <a:lnTo>
                  <a:pt x="6434455" y="2966720"/>
                </a:lnTo>
                <a:lnTo>
                  <a:pt x="6434455" y="2947670"/>
                </a:lnTo>
                <a:lnTo>
                  <a:pt x="6453505" y="2947670"/>
                </a:lnTo>
                <a:lnTo>
                  <a:pt x="6453505" y="2966720"/>
                </a:lnTo>
                <a:close/>
              </a:path>
              <a:path w="10027920" h="2966720">
                <a:moveTo>
                  <a:pt x="6415405" y="2966720"/>
                </a:moveTo>
                <a:lnTo>
                  <a:pt x="6396355" y="2966720"/>
                </a:lnTo>
                <a:lnTo>
                  <a:pt x="6396355" y="2947670"/>
                </a:lnTo>
                <a:lnTo>
                  <a:pt x="6415405" y="2947670"/>
                </a:lnTo>
                <a:lnTo>
                  <a:pt x="6415405" y="2966720"/>
                </a:lnTo>
                <a:close/>
              </a:path>
              <a:path w="10027920" h="2966720">
                <a:moveTo>
                  <a:pt x="6377305" y="2966720"/>
                </a:moveTo>
                <a:lnTo>
                  <a:pt x="6358255" y="2966720"/>
                </a:lnTo>
                <a:lnTo>
                  <a:pt x="6358255" y="2947670"/>
                </a:lnTo>
                <a:lnTo>
                  <a:pt x="6377305" y="2947670"/>
                </a:lnTo>
                <a:lnTo>
                  <a:pt x="6377305" y="2966720"/>
                </a:lnTo>
                <a:close/>
              </a:path>
              <a:path w="10027920" h="2966720">
                <a:moveTo>
                  <a:pt x="6339205" y="2966720"/>
                </a:moveTo>
                <a:lnTo>
                  <a:pt x="6320155" y="2966720"/>
                </a:lnTo>
                <a:lnTo>
                  <a:pt x="6320155" y="2947670"/>
                </a:lnTo>
                <a:lnTo>
                  <a:pt x="6339205" y="2947670"/>
                </a:lnTo>
                <a:lnTo>
                  <a:pt x="6339205" y="2966720"/>
                </a:lnTo>
                <a:close/>
              </a:path>
              <a:path w="10027920" h="2966720">
                <a:moveTo>
                  <a:pt x="6301105" y="2966720"/>
                </a:moveTo>
                <a:lnTo>
                  <a:pt x="6282055" y="2966720"/>
                </a:lnTo>
                <a:lnTo>
                  <a:pt x="6282055" y="2947670"/>
                </a:lnTo>
                <a:lnTo>
                  <a:pt x="6301105" y="2947670"/>
                </a:lnTo>
                <a:lnTo>
                  <a:pt x="6301105" y="2966720"/>
                </a:lnTo>
                <a:close/>
              </a:path>
              <a:path w="10027920" h="2966720">
                <a:moveTo>
                  <a:pt x="6263005" y="2966720"/>
                </a:moveTo>
                <a:lnTo>
                  <a:pt x="6243955" y="2966720"/>
                </a:lnTo>
                <a:lnTo>
                  <a:pt x="6243955" y="2947670"/>
                </a:lnTo>
                <a:lnTo>
                  <a:pt x="6263005" y="2947670"/>
                </a:lnTo>
                <a:lnTo>
                  <a:pt x="6263005" y="2966720"/>
                </a:lnTo>
                <a:close/>
              </a:path>
              <a:path w="10027920" h="2966720">
                <a:moveTo>
                  <a:pt x="6224905" y="2966720"/>
                </a:moveTo>
                <a:lnTo>
                  <a:pt x="6205855" y="2966720"/>
                </a:lnTo>
                <a:lnTo>
                  <a:pt x="6205855" y="2947670"/>
                </a:lnTo>
                <a:lnTo>
                  <a:pt x="6224905" y="2947670"/>
                </a:lnTo>
                <a:lnTo>
                  <a:pt x="6224905" y="2966720"/>
                </a:lnTo>
                <a:close/>
              </a:path>
              <a:path w="10027920" h="2966720">
                <a:moveTo>
                  <a:pt x="6186805" y="2966720"/>
                </a:moveTo>
                <a:lnTo>
                  <a:pt x="6167755" y="2966720"/>
                </a:lnTo>
                <a:lnTo>
                  <a:pt x="6167755" y="2947670"/>
                </a:lnTo>
                <a:lnTo>
                  <a:pt x="6186805" y="2947670"/>
                </a:lnTo>
                <a:lnTo>
                  <a:pt x="6186805" y="2966720"/>
                </a:lnTo>
                <a:close/>
              </a:path>
              <a:path w="10027920" h="2966720">
                <a:moveTo>
                  <a:pt x="6148705" y="2966720"/>
                </a:moveTo>
                <a:lnTo>
                  <a:pt x="6129655" y="2966720"/>
                </a:lnTo>
                <a:lnTo>
                  <a:pt x="6129655" y="2947670"/>
                </a:lnTo>
                <a:lnTo>
                  <a:pt x="6148705" y="2947670"/>
                </a:lnTo>
                <a:lnTo>
                  <a:pt x="6148705" y="2966720"/>
                </a:lnTo>
                <a:close/>
              </a:path>
              <a:path w="10027920" h="2966720">
                <a:moveTo>
                  <a:pt x="6110605" y="2966720"/>
                </a:moveTo>
                <a:lnTo>
                  <a:pt x="6091555" y="2966720"/>
                </a:lnTo>
                <a:lnTo>
                  <a:pt x="6091555" y="2947670"/>
                </a:lnTo>
                <a:lnTo>
                  <a:pt x="6110605" y="2947670"/>
                </a:lnTo>
                <a:lnTo>
                  <a:pt x="6110605" y="2966720"/>
                </a:lnTo>
                <a:close/>
              </a:path>
              <a:path w="10027920" h="2966720">
                <a:moveTo>
                  <a:pt x="6072505" y="2966720"/>
                </a:moveTo>
                <a:lnTo>
                  <a:pt x="6053455" y="2966720"/>
                </a:lnTo>
                <a:lnTo>
                  <a:pt x="6053455" y="2947670"/>
                </a:lnTo>
                <a:lnTo>
                  <a:pt x="6072505" y="2947670"/>
                </a:lnTo>
                <a:lnTo>
                  <a:pt x="6072505" y="2966720"/>
                </a:lnTo>
                <a:close/>
              </a:path>
              <a:path w="10027920" h="2966720">
                <a:moveTo>
                  <a:pt x="6034405" y="2966720"/>
                </a:moveTo>
                <a:lnTo>
                  <a:pt x="6015355" y="2966720"/>
                </a:lnTo>
                <a:lnTo>
                  <a:pt x="6015355" y="2947670"/>
                </a:lnTo>
                <a:lnTo>
                  <a:pt x="6034405" y="2947670"/>
                </a:lnTo>
                <a:lnTo>
                  <a:pt x="6034405" y="2966720"/>
                </a:lnTo>
                <a:close/>
              </a:path>
              <a:path w="10027920" h="2966720">
                <a:moveTo>
                  <a:pt x="5996305" y="2966720"/>
                </a:moveTo>
                <a:lnTo>
                  <a:pt x="5977255" y="2966720"/>
                </a:lnTo>
                <a:lnTo>
                  <a:pt x="5977255" y="2947670"/>
                </a:lnTo>
                <a:lnTo>
                  <a:pt x="5996305" y="2947670"/>
                </a:lnTo>
                <a:lnTo>
                  <a:pt x="5996305" y="2966720"/>
                </a:lnTo>
                <a:close/>
              </a:path>
              <a:path w="10027920" h="2966720">
                <a:moveTo>
                  <a:pt x="5958205" y="2966720"/>
                </a:moveTo>
                <a:lnTo>
                  <a:pt x="5939155" y="2966720"/>
                </a:lnTo>
                <a:lnTo>
                  <a:pt x="5939155" y="2947670"/>
                </a:lnTo>
                <a:lnTo>
                  <a:pt x="5958205" y="2947670"/>
                </a:lnTo>
                <a:lnTo>
                  <a:pt x="5958205" y="2966720"/>
                </a:lnTo>
                <a:close/>
              </a:path>
              <a:path w="10027920" h="2966720">
                <a:moveTo>
                  <a:pt x="5920105" y="2966720"/>
                </a:moveTo>
                <a:lnTo>
                  <a:pt x="5901055" y="2966720"/>
                </a:lnTo>
                <a:lnTo>
                  <a:pt x="5901055" y="2947670"/>
                </a:lnTo>
                <a:lnTo>
                  <a:pt x="5920105" y="2947670"/>
                </a:lnTo>
                <a:lnTo>
                  <a:pt x="5920105" y="2966720"/>
                </a:lnTo>
                <a:close/>
              </a:path>
              <a:path w="10027920" h="2966720">
                <a:moveTo>
                  <a:pt x="5882005" y="2966720"/>
                </a:moveTo>
                <a:lnTo>
                  <a:pt x="5862955" y="2966720"/>
                </a:lnTo>
                <a:lnTo>
                  <a:pt x="5862955" y="2947670"/>
                </a:lnTo>
                <a:lnTo>
                  <a:pt x="5882005" y="2947670"/>
                </a:lnTo>
                <a:lnTo>
                  <a:pt x="5882005" y="2966720"/>
                </a:lnTo>
                <a:close/>
              </a:path>
              <a:path w="10027920" h="2966720">
                <a:moveTo>
                  <a:pt x="5843905" y="2966720"/>
                </a:moveTo>
                <a:lnTo>
                  <a:pt x="5824855" y="2966720"/>
                </a:lnTo>
                <a:lnTo>
                  <a:pt x="5824855" y="2947670"/>
                </a:lnTo>
                <a:lnTo>
                  <a:pt x="5843905" y="2947670"/>
                </a:lnTo>
                <a:lnTo>
                  <a:pt x="5843905" y="2966720"/>
                </a:lnTo>
                <a:close/>
              </a:path>
              <a:path w="10027920" h="2966720">
                <a:moveTo>
                  <a:pt x="5805805" y="2966720"/>
                </a:moveTo>
                <a:lnTo>
                  <a:pt x="5786755" y="2966720"/>
                </a:lnTo>
                <a:lnTo>
                  <a:pt x="5786755" y="2947670"/>
                </a:lnTo>
                <a:lnTo>
                  <a:pt x="5805805" y="2947670"/>
                </a:lnTo>
                <a:lnTo>
                  <a:pt x="5805805" y="2966720"/>
                </a:lnTo>
                <a:close/>
              </a:path>
              <a:path w="10027920" h="2966720">
                <a:moveTo>
                  <a:pt x="5767705" y="2966720"/>
                </a:moveTo>
                <a:lnTo>
                  <a:pt x="5748655" y="2966720"/>
                </a:lnTo>
                <a:lnTo>
                  <a:pt x="5748655" y="2947670"/>
                </a:lnTo>
                <a:lnTo>
                  <a:pt x="5767705" y="2947670"/>
                </a:lnTo>
                <a:lnTo>
                  <a:pt x="5767705" y="2966720"/>
                </a:lnTo>
                <a:close/>
              </a:path>
              <a:path w="10027920" h="2966720">
                <a:moveTo>
                  <a:pt x="5729605" y="2966720"/>
                </a:moveTo>
                <a:lnTo>
                  <a:pt x="5710555" y="2966720"/>
                </a:lnTo>
                <a:lnTo>
                  <a:pt x="5710555" y="2947670"/>
                </a:lnTo>
                <a:lnTo>
                  <a:pt x="5729605" y="2947670"/>
                </a:lnTo>
                <a:lnTo>
                  <a:pt x="5729605" y="2966720"/>
                </a:lnTo>
                <a:close/>
              </a:path>
              <a:path w="10027920" h="2966720">
                <a:moveTo>
                  <a:pt x="5691505" y="2966720"/>
                </a:moveTo>
                <a:lnTo>
                  <a:pt x="5672455" y="2966720"/>
                </a:lnTo>
                <a:lnTo>
                  <a:pt x="5672455" y="2947670"/>
                </a:lnTo>
                <a:lnTo>
                  <a:pt x="5691505" y="2947670"/>
                </a:lnTo>
                <a:lnTo>
                  <a:pt x="5691505" y="2966720"/>
                </a:lnTo>
                <a:close/>
              </a:path>
              <a:path w="10027920" h="2966720">
                <a:moveTo>
                  <a:pt x="5653405" y="2966720"/>
                </a:moveTo>
                <a:lnTo>
                  <a:pt x="5634355" y="2966720"/>
                </a:lnTo>
                <a:lnTo>
                  <a:pt x="5634355" y="2947670"/>
                </a:lnTo>
                <a:lnTo>
                  <a:pt x="5653405" y="2947670"/>
                </a:lnTo>
                <a:lnTo>
                  <a:pt x="5653405" y="2966720"/>
                </a:lnTo>
                <a:close/>
              </a:path>
              <a:path w="10027920" h="2966720">
                <a:moveTo>
                  <a:pt x="5615305" y="2966720"/>
                </a:moveTo>
                <a:lnTo>
                  <a:pt x="5596255" y="2966720"/>
                </a:lnTo>
                <a:lnTo>
                  <a:pt x="5596255" y="2947670"/>
                </a:lnTo>
                <a:lnTo>
                  <a:pt x="5615305" y="2947670"/>
                </a:lnTo>
                <a:lnTo>
                  <a:pt x="5615305" y="2966720"/>
                </a:lnTo>
                <a:close/>
              </a:path>
              <a:path w="10027920" h="2966720">
                <a:moveTo>
                  <a:pt x="5577205" y="2966720"/>
                </a:moveTo>
                <a:lnTo>
                  <a:pt x="5558155" y="2966720"/>
                </a:lnTo>
                <a:lnTo>
                  <a:pt x="5558155" y="2947670"/>
                </a:lnTo>
                <a:lnTo>
                  <a:pt x="5577205" y="2947670"/>
                </a:lnTo>
                <a:lnTo>
                  <a:pt x="5577205" y="2966720"/>
                </a:lnTo>
                <a:close/>
              </a:path>
              <a:path w="10027920" h="2966720">
                <a:moveTo>
                  <a:pt x="5539105" y="2966720"/>
                </a:moveTo>
                <a:lnTo>
                  <a:pt x="5520055" y="2966720"/>
                </a:lnTo>
                <a:lnTo>
                  <a:pt x="5520055" y="2947670"/>
                </a:lnTo>
                <a:lnTo>
                  <a:pt x="5539105" y="2947670"/>
                </a:lnTo>
                <a:lnTo>
                  <a:pt x="5539105" y="2966720"/>
                </a:lnTo>
                <a:close/>
              </a:path>
              <a:path w="10027920" h="2966720">
                <a:moveTo>
                  <a:pt x="5501005" y="2966720"/>
                </a:moveTo>
                <a:lnTo>
                  <a:pt x="5481955" y="2966720"/>
                </a:lnTo>
                <a:lnTo>
                  <a:pt x="5481955" y="2947670"/>
                </a:lnTo>
                <a:lnTo>
                  <a:pt x="5501005" y="2947670"/>
                </a:lnTo>
                <a:lnTo>
                  <a:pt x="5501005" y="2966720"/>
                </a:lnTo>
                <a:close/>
              </a:path>
              <a:path w="10027920" h="2966720">
                <a:moveTo>
                  <a:pt x="5462905" y="2966720"/>
                </a:moveTo>
                <a:lnTo>
                  <a:pt x="5443855" y="2966720"/>
                </a:lnTo>
                <a:lnTo>
                  <a:pt x="5443855" y="2947670"/>
                </a:lnTo>
                <a:lnTo>
                  <a:pt x="5462905" y="2947670"/>
                </a:lnTo>
                <a:lnTo>
                  <a:pt x="5462905" y="2966720"/>
                </a:lnTo>
                <a:close/>
              </a:path>
              <a:path w="10027920" h="2966720">
                <a:moveTo>
                  <a:pt x="5424805" y="2966720"/>
                </a:moveTo>
                <a:lnTo>
                  <a:pt x="5405755" y="2966720"/>
                </a:lnTo>
                <a:lnTo>
                  <a:pt x="5405755" y="2947670"/>
                </a:lnTo>
                <a:lnTo>
                  <a:pt x="5424805" y="2947670"/>
                </a:lnTo>
                <a:lnTo>
                  <a:pt x="5424805" y="2966720"/>
                </a:lnTo>
                <a:close/>
              </a:path>
              <a:path w="10027920" h="2966720">
                <a:moveTo>
                  <a:pt x="5386705" y="2966720"/>
                </a:moveTo>
                <a:lnTo>
                  <a:pt x="5367655" y="2966720"/>
                </a:lnTo>
                <a:lnTo>
                  <a:pt x="5367655" y="2947670"/>
                </a:lnTo>
                <a:lnTo>
                  <a:pt x="5386705" y="2947670"/>
                </a:lnTo>
                <a:lnTo>
                  <a:pt x="5386705" y="2966720"/>
                </a:lnTo>
                <a:close/>
              </a:path>
              <a:path w="10027920" h="2966720">
                <a:moveTo>
                  <a:pt x="5348605" y="2966720"/>
                </a:moveTo>
                <a:lnTo>
                  <a:pt x="5329555" y="2966720"/>
                </a:lnTo>
                <a:lnTo>
                  <a:pt x="5329555" y="2947670"/>
                </a:lnTo>
                <a:lnTo>
                  <a:pt x="5348605" y="2947670"/>
                </a:lnTo>
                <a:lnTo>
                  <a:pt x="5348605" y="2966720"/>
                </a:lnTo>
                <a:close/>
              </a:path>
              <a:path w="10027920" h="2966720">
                <a:moveTo>
                  <a:pt x="5310505" y="2966720"/>
                </a:moveTo>
                <a:lnTo>
                  <a:pt x="5291455" y="2966720"/>
                </a:lnTo>
                <a:lnTo>
                  <a:pt x="5291455" y="2947670"/>
                </a:lnTo>
                <a:lnTo>
                  <a:pt x="5310505" y="2947670"/>
                </a:lnTo>
                <a:lnTo>
                  <a:pt x="5310505" y="2966720"/>
                </a:lnTo>
                <a:close/>
              </a:path>
              <a:path w="10027920" h="2966720">
                <a:moveTo>
                  <a:pt x="5272405" y="2966720"/>
                </a:moveTo>
                <a:lnTo>
                  <a:pt x="5253355" y="2966720"/>
                </a:lnTo>
                <a:lnTo>
                  <a:pt x="5253355" y="2947670"/>
                </a:lnTo>
                <a:lnTo>
                  <a:pt x="5272405" y="2947670"/>
                </a:lnTo>
                <a:lnTo>
                  <a:pt x="5272405" y="2966720"/>
                </a:lnTo>
                <a:close/>
              </a:path>
              <a:path w="10027920" h="2966720">
                <a:moveTo>
                  <a:pt x="5234305" y="2966720"/>
                </a:moveTo>
                <a:lnTo>
                  <a:pt x="5215255" y="2966720"/>
                </a:lnTo>
                <a:lnTo>
                  <a:pt x="5215255" y="2947670"/>
                </a:lnTo>
                <a:lnTo>
                  <a:pt x="5234305" y="2947670"/>
                </a:lnTo>
                <a:lnTo>
                  <a:pt x="5234305" y="2966720"/>
                </a:lnTo>
                <a:close/>
              </a:path>
              <a:path w="10027920" h="2966720">
                <a:moveTo>
                  <a:pt x="5196205" y="2966720"/>
                </a:moveTo>
                <a:lnTo>
                  <a:pt x="5177155" y="2966720"/>
                </a:lnTo>
                <a:lnTo>
                  <a:pt x="5177155" y="2947670"/>
                </a:lnTo>
                <a:lnTo>
                  <a:pt x="5196205" y="2947670"/>
                </a:lnTo>
                <a:lnTo>
                  <a:pt x="5196205" y="2966720"/>
                </a:lnTo>
                <a:close/>
              </a:path>
              <a:path w="10027920" h="2966720">
                <a:moveTo>
                  <a:pt x="5158105" y="2966720"/>
                </a:moveTo>
                <a:lnTo>
                  <a:pt x="5139055" y="2966720"/>
                </a:lnTo>
                <a:lnTo>
                  <a:pt x="5139055" y="2947670"/>
                </a:lnTo>
                <a:lnTo>
                  <a:pt x="5158105" y="2947670"/>
                </a:lnTo>
                <a:lnTo>
                  <a:pt x="5158105" y="2966720"/>
                </a:lnTo>
                <a:close/>
              </a:path>
              <a:path w="10027920" h="2966720">
                <a:moveTo>
                  <a:pt x="5120005" y="2966720"/>
                </a:moveTo>
                <a:lnTo>
                  <a:pt x="5100955" y="2966720"/>
                </a:lnTo>
                <a:lnTo>
                  <a:pt x="5100955" y="2947670"/>
                </a:lnTo>
                <a:lnTo>
                  <a:pt x="5120005" y="2947670"/>
                </a:lnTo>
                <a:lnTo>
                  <a:pt x="5120005" y="2966720"/>
                </a:lnTo>
                <a:close/>
              </a:path>
              <a:path w="10027920" h="2966720">
                <a:moveTo>
                  <a:pt x="5081905" y="2966720"/>
                </a:moveTo>
                <a:lnTo>
                  <a:pt x="5062855" y="2966720"/>
                </a:lnTo>
                <a:lnTo>
                  <a:pt x="5062855" y="2947670"/>
                </a:lnTo>
                <a:lnTo>
                  <a:pt x="5081905" y="2947670"/>
                </a:lnTo>
                <a:lnTo>
                  <a:pt x="5081905" y="2966720"/>
                </a:lnTo>
                <a:close/>
              </a:path>
              <a:path w="10027920" h="2966720">
                <a:moveTo>
                  <a:pt x="5043805" y="2966720"/>
                </a:moveTo>
                <a:lnTo>
                  <a:pt x="5024755" y="2966720"/>
                </a:lnTo>
                <a:lnTo>
                  <a:pt x="5024755" y="2947670"/>
                </a:lnTo>
                <a:lnTo>
                  <a:pt x="5043805" y="2947670"/>
                </a:lnTo>
                <a:lnTo>
                  <a:pt x="5043805" y="2966720"/>
                </a:lnTo>
                <a:close/>
              </a:path>
              <a:path w="10027920" h="2966720">
                <a:moveTo>
                  <a:pt x="5005705" y="2966720"/>
                </a:moveTo>
                <a:lnTo>
                  <a:pt x="4986655" y="2966720"/>
                </a:lnTo>
                <a:lnTo>
                  <a:pt x="4986655" y="2947670"/>
                </a:lnTo>
                <a:lnTo>
                  <a:pt x="5005705" y="2947670"/>
                </a:lnTo>
                <a:lnTo>
                  <a:pt x="5005705" y="2966720"/>
                </a:lnTo>
                <a:close/>
              </a:path>
              <a:path w="10027920" h="2966720">
                <a:moveTo>
                  <a:pt x="4967605" y="2966720"/>
                </a:moveTo>
                <a:lnTo>
                  <a:pt x="4948555" y="2966720"/>
                </a:lnTo>
                <a:lnTo>
                  <a:pt x="4948555" y="2947670"/>
                </a:lnTo>
                <a:lnTo>
                  <a:pt x="4967605" y="2947670"/>
                </a:lnTo>
                <a:lnTo>
                  <a:pt x="4967605" y="2966720"/>
                </a:lnTo>
                <a:close/>
              </a:path>
              <a:path w="10027920" h="2966720">
                <a:moveTo>
                  <a:pt x="4929505" y="2966720"/>
                </a:moveTo>
                <a:lnTo>
                  <a:pt x="4910455" y="2966720"/>
                </a:lnTo>
                <a:lnTo>
                  <a:pt x="4910455" y="2947670"/>
                </a:lnTo>
                <a:lnTo>
                  <a:pt x="4929505" y="2947670"/>
                </a:lnTo>
                <a:lnTo>
                  <a:pt x="4929505" y="2966720"/>
                </a:lnTo>
                <a:close/>
              </a:path>
              <a:path w="10027920" h="2966720">
                <a:moveTo>
                  <a:pt x="4891405" y="2966720"/>
                </a:moveTo>
                <a:lnTo>
                  <a:pt x="4872355" y="2966720"/>
                </a:lnTo>
                <a:lnTo>
                  <a:pt x="4872355" y="2947670"/>
                </a:lnTo>
                <a:lnTo>
                  <a:pt x="4891405" y="2947670"/>
                </a:lnTo>
                <a:lnTo>
                  <a:pt x="4891405" y="2966720"/>
                </a:lnTo>
                <a:close/>
              </a:path>
              <a:path w="10027920" h="2966720">
                <a:moveTo>
                  <a:pt x="4853305" y="2966720"/>
                </a:moveTo>
                <a:lnTo>
                  <a:pt x="4834255" y="2966720"/>
                </a:lnTo>
                <a:lnTo>
                  <a:pt x="4834255" y="2947670"/>
                </a:lnTo>
                <a:lnTo>
                  <a:pt x="4853305" y="2947670"/>
                </a:lnTo>
                <a:lnTo>
                  <a:pt x="4853305" y="2966720"/>
                </a:lnTo>
                <a:close/>
              </a:path>
              <a:path w="10027920" h="2966720">
                <a:moveTo>
                  <a:pt x="4815205" y="2966720"/>
                </a:moveTo>
                <a:lnTo>
                  <a:pt x="4796155" y="2966720"/>
                </a:lnTo>
                <a:lnTo>
                  <a:pt x="4796155" y="2947670"/>
                </a:lnTo>
                <a:lnTo>
                  <a:pt x="4815205" y="2947670"/>
                </a:lnTo>
                <a:lnTo>
                  <a:pt x="4815205" y="2966720"/>
                </a:lnTo>
                <a:close/>
              </a:path>
              <a:path w="10027920" h="2966720">
                <a:moveTo>
                  <a:pt x="4777105" y="2966720"/>
                </a:moveTo>
                <a:lnTo>
                  <a:pt x="4758055" y="2966720"/>
                </a:lnTo>
                <a:lnTo>
                  <a:pt x="4758055" y="2947670"/>
                </a:lnTo>
                <a:lnTo>
                  <a:pt x="4777105" y="2947670"/>
                </a:lnTo>
                <a:lnTo>
                  <a:pt x="4777105" y="2966720"/>
                </a:lnTo>
                <a:close/>
              </a:path>
              <a:path w="10027920" h="2966720">
                <a:moveTo>
                  <a:pt x="4739005" y="2966720"/>
                </a:moveTo>
                <a:lnTo>
                  <a:pt x="4719955" y="2966720"/>
                </a:lnTo>
                <a:lnTo>
                  <a:pt x="4719955" y="2947670"/>
                </a:lnTo>
                <a:lnTo>
                  <a:pt x="4739005" y="2947670"/>
                </a:lnTo>
                <a:lnTo>
                  <a:pt x="4739005" y="2966720"/>
                </a:lnTo>
                <a:close/>
              </a:path>
              <a:path w="10027920" h="2966720">
                <a:moveTo>
                  <a:pt x="4700905" y="2966720"/>
                </a:moveTo>
                <a:lnTo>
                  <a:pt x="4681855" y="2966720"/>
                </a:lnTo>
                <a:lnTo>
                  <a:pt x="4681855" y="2947670"/>
                </a:lnTo>
                <a:lnTo>
                  <a:pt x="4700905" y="2947670"/>
                </a:lnTo>
                <a:lnTo>
                  <a:pt x="4700905" y="2966720"/>
                </a:lnTo>
                <a:close/>
              </a:path>
              <a:path w="10027920" h="2966720">
                <a:moveTo>
                  <a:pt x="4662805" y="2966720"/>
                </a:moveTo>
                <a:lnTo>
                  <a:pt x="4643755" y="2966720"/>
                </a:lnTo>
                <a:lnTo>
                  <a:pt x="4643755" y="2947670"/>
                </a:lnTo>
                <a:lnTo>
                  <a:pt x="4662805" y="2947670"/>
                </a:lnTo>
                <a:lnTo>
                  <a:pt x="4662805" y="2966720"/>
                </a:lnTo>
                <a:close/>
              </a:path>
              <a:path w="10027920" h="2966720">
                <a:moveTo>
                  <a:pt x="4624705" y="2966720"/>
                </a:moveTo>
                <a:lnTo>
                  <a:pt x="4605655" y="2966720"/>
                </a:lnTo>
                <a:lnTo>
                  <a:pt x="4605655" y="2947670"/>
                </a:lnTo>
                <a:lnTo>
                  <a:pt x="4624705" y="2947670"/>
                </a:lnTo>
                <a:lnTo>
                  <a:pt x="4624705" y="2966720"/>
                </a:lnTo>
                <a:close/>
              </a:path>
              <a:path w="10027920" h="2966720">
                <a:moveTo>
                  <a:pt x="4586605" y="2966720"/>
                </a:moveTo>
                <a:lnTo>
                  <a:pt x="4567555" y="2966720"/>
                </a:lnTo>
                <a:lnTo>
                  <a:pt x="4567555" y="2947670"/>
                </a:lnTo>
                <a:lnTo>
                  <a:pt x="4586605" y="2947670"/>
                </a:lnTo>
                <a:lnTo>
                  <a:pt x="4586605" y="2966720"/>
                </a:lnTo>
                <a:close/>
              </a:path>
              <a:path w="10027920" h="2966720">
                <a:moveTo>
                  <a:pt x="4548505" y="2966720"/>
                </a:moveTo>
                <a:lnTo>
                  <a:pt x="4529455" y="2966720"/>
                </a:lnTo>
                <a:lnTo>
                  <a:pt x="4529455" y="2947670"/>
                </a:lnTo>
                <a:lnTo>
                  <a:pt x="4548505" y="2947670"/>
                </a:lnTo>
                <a:lnTo>
                  <a:pt x="4548505" y="2966720"/>
                </a:lnTo>
                <a:close/>
              </a:path>
              <a:path w="10027920" h="2966720">
                <a:moveTo>
                  <a:pt x="4510405" y="2966720"/>
                </a:moveTo>
                <a:lnTo>
                  <a:pt x="4491355" y="2966720"/>
                </a:lnTo>
                <a:lnTo>
                  <a:pt x="4491355" y="2947670"/>
                </a:lnTo>
                <a:lnTo>
                  <a:pt x="4510405" y="2947670"/>
                </a:lnTo>
                <a:lnTo>
                  <a:pt x="4510405" y="2966720"/>
                </a:lnTo>
                <a:close/>
              </a:path>
              <a:path w="10027920" h="2966720">
                <a:moveTo>
                  <a:pt x="4472305" y="2966720"/>
                </a:moveTo>
                <a:lnTo>
                  <a:pt x="4453255" y="2966720"/>
                </a:lnTo>
                <a:lnTo>
                  <a:pt x="4453255" y="2947670"/>
                </a:lnTo>
                <a:lnTo>
                  <a:pt x="4472305" y="2947670"/>
                </a:lnTo>
                <a:lnTo>
                  <a:pt x="4472305" y="2966720"/>
                </a:lnTo>
                <a:close/>
              </a:path>
              <a:path w="10027920" h="2966720">
                <a:moveTo>
                  <a:pt x="4434205" y="2966720"/>
                </a:moveTo>
                <a:lnTo>
                  <a:pt x="4415155" y="2966720"/>
                </a:lnTo>
                <a:lnTo>
                  <a:pt x="4415155" y="2947670"/>
                </a:lnTo>
                <a:lnTo>
                  <a:pt x="4434205" y="2947670"/>
                </a:lnTo>
                <a:lnTo>
                  <a:pt x="4434205" y="2966720"/>
                </a:lnTo>
                <a:close/>
              </a:path>
              <a:path w="10027920" h="2966720">
                <a:moveTo>
                  <a:pt x="4396105" y="2966720"/>
                </a:moveTo>
                <a:lnTo>
                  <a:pt x="4377055" y="2966720"/>
                </a:lnTo>
                <a:lnTo>
                  <a:pt x="4377055" y="2947670"/>
                </a:lnTo>
                <a:lnTo>
                  <a:pt x="4396105" y="2947670"/>
                </a:lnTo>
                <a:lnTo>
                  <a:pt x="4396105" y="2966720"/>
                </a:lnTo>
                <a:close/>
              </a:path>
              <a:path w="10027920" h="2966720">
                <a:moveTo>
                  <a:pt x="4358005" y="2966720"/>
                </a:moveTo>
                <a:lnTo>
                  <a:pt x="4338955" y="2966720"/>
                </a:lnTo>
                <a:lnTo>
                  <a:pt x="4338955" y="2947670"/>
                </a:lnTo>
                <a:lnTo>
                  <a:pt x="4358005" y="2947670"/>
                </a:lnTo>
                <a:lnTo>
                  <a:pt x="4358005" y="2966720"/>
                </a:lnTo>
                <a:close/>
              </a:path>
              <a:path w="10027920" h="2966720">
                <a:moveTo>
                  <a:pt x="4319905" y="2966720"/>
                </a:moveTo>
                <a:lnTo>
                  <a:pt x="4300855" y="2966720"/>
                </a:lnTo>
                <a:lnTo>
                  <a:pt x="4300855" y="2947670"/>
                </a:lnTo>
                <a:lnTo>
                  <a:pt x="4319905" y="2947670"/>
                </a:lnTo>
                <a:lnTo>
                  <a:pt x="4319905" y="2966720"/>
                </a:lnTo>
                <a:close/>
              </a:path>
              <a:path w="10027920" h="2966720">
                <a:moveTo>
                  <a:pt x="4281805" y="2966720"/>
                </a:moveTo>
                <a:lnTo>
                  <a:pt x="4262755" y="2966720"/>
                </a:lnTo>
                <a:lnTo>
                  <a:pt x="4262755" y="2947670"/>
                </a:lnTo>
                <a:lnTo>
                  <a:pt x="4281805" y="2947670"/>
                </a:lnTo>
                <a:lnTo>
                  <a:pt x="4281805" y="2966720"/>
                </a:lnTo>
                <a:close/>
              </a:path>
              <a:path w="10027920" h="2966720">
                <a:moveTo>
                  <a:pt x="4243705" y="2966720"/>
                </a:moveTo>
                <a:lnTo>
                  <a:pt x="4224655" y="2966720"/>
                </a:lnTo>
                <a:lnTo>
                  <a:pt x="4224655" y="2947670"/>
                </a:lnTo>
                <a:lnTo>
                  <a:pt x="4243705" y="2947670"/>
                </a:lnTo>
                <a:lnTo>
                  <a:pt x="4243705" y="2966720"/>
                </a:lnTo>
                <a:close/>
              </a:path>
              <a:path w="10027920" h="2966720">
                <a:moveTo>
                  <a:pt x="4205605" y="2966720"/>
                </a:moveTo>
                <a:lnTo>
                  <a:pt x="4186554" y="2966720"/>
                </a:lnTo>
                <a:lnTo>
                  <a:pt x="4186554" y="2947670"/>
                </a:lnTo>
                <a:lnTo>
                  <a:pt x="4205605" y="2947670"/>
                </a:lnTo>
                <a:lnTo>
                  <a:pt x="4205605" y="2966720"/>
                </a:lnTo>
                <a:close/>
              </a:path>
              <a:path w="10027920" h="2966720">
                <a:moveTo>
                  <a:pt x="4167504" y="2966720"/>
                </a:moveTo>
                <a:lnTo>
                  <a:pt x="4148454" y="2966720"/>
                </a:lnTo>
                <a:lnTo>
                  <a:pt x="4148454" y="2947670"/>
                </a:lnTo>
                <a:lnTo>
                  <a:pt x="4167504" y="2947670"/>
                </a:lnTo>
                <a:lnTo>
                  <a:pt x="4167504" y="2966720"/>
                </a:lnTo>
                <a:close/>
              </a:path>
              <a:path w="10027920" h="2966720">
                <a:moveTo>
                  <a:pt x="4129404" y="2966720"/>
                </a:moveTo>
                <a:lnTo>
                  <a:pt x="4110354" y="2966720"/>
                </a:lnTo>
                <a:lnTo>
                  <a:pt x="4110354" y="2947670"/>
                </a:lnTo>
                <a:lnTo>
                  <a:pt x="4129404" y="2947670"/>
                </a:lnTo>
                <a:lnTo>
                  <a:pt x="4129404" y="2966720"/>
                </a:lnTo>
                <a:close/>
              </a:path>
              <a:path w="10027920" h="2966720">
                <a:moveTo>
                  <a:pt x="4091304" y="2966720"/>
                </a:moveTo>
                <a:lnTo>
                  <a:pt x="4072254" y="2966720"/>
                </a:lnTo>
                <a:lnTo>
                  <a:pt x="4072254" y="2947670"/>
                </a:lnTo>
                <a:lnTo>
                  <a:pt x="4091304" y="2947670"/>
                </a:lnTo>
                <a:lnTo>
                  <a:pt x="4091304" y="2966720"/>
                </a:lnTo>
                <a:close/>
              </a:path>
              <a:path w="10027920" h="2966720">
                <a:moveTo>
                  <a:pt x="4053204" y="2966720"/>
                </a:moveTo>
                <a:lnTo>
                  <a:pt x="4034154" y="2966720"/>
                </a:lnTo>
                <a:lnTo>
                  <a:pt x="4034154" y="2947670"/>
                </a:lnTo>
                <a:lnTo>
                  <a:pt x="4053204" y="2947670"/>
                </a:lnTo>
                <a:lnTo>
                  <a:pt x="4053204" y="2966720"/>
                </a:lnTo>
                <a:close/>
              </a:path>
              <a:path w="10027920" h="2966720">
                <a:moveTo>
                  <a:pt x="4015104" y="2966720"/>
                </a:moveTo>
                <a:lnTo>
                  <a:pt x="3996054" y="2966720"/>
                </a:lnTo>
                <a:lnTo>
                  <a:pt x="3996054" y="2947670"/>
                </a:lnTo>
                <a:lnTo>
                  <a:pt x="4015104" y="2947670"/>
                </a:lnTo>
                <a:lnTo>
                  <a:pt x="4015104" y="2966720"/>
                </a:lnTo>
                <a:close/>
              </a:path>
              <a:path w="10027920" h="2966720">
                <a:moveTo>
                  <a:pt x="3977004" y="2966720"/>
                </a:moveTo>
                <a:lnTo>
                  <a:pt x="3957954" y="2966720"/>
                </a:lnTo>
                <a:lnTo>
                  <a:pt x="3957954" y="2947670"/>
                </a:lnTo>
                <a:lnTo>
                  <a:pt x="3977004" y="2947670"/>
                </a:lnTo>
                <a:lnTo>
                  <a:pt x="3977004" y="2966720"/>
                </a:lnTo>
                <a:close/>
              </a:path>
              <a:path w="10027920" h="2966720">
                <a:moveTo>
                  <a:pt x="3938904" y="2966720"/>
                </a:moveTo>
                <a:lnTo>
                  <a:pt x="3919854" y="2966720"/>
                </a:lnTo>
                <a:lnTo>
                  <a:pt x="3919854" y="2947670"/>
                </a:lnTo>
                <a:lnTo>
                  <a:pt x="3938904" y="2947670"/>
                </a:lnTo>
                <a:lnTo>
                  <a:pt x="3938904" y="2966720"/>
                </a:lnTo>
                <a:close/>
              </a:path>
              <a:path w="10027920" h="2966720">
                <a:moveTo>
                  <a:pt x="3900804" y="2966720"/>
                </a:moveTo>
                <a:lnTo>
                  <a:pt x="3881754" y="2966720"/>
                </a:lnTo>
                <a:lnTo>
                  <a:pt x="3881754" y="2947670"/>
                </a:lnTo>
                <a:lnTo>
                  <a:pt x="3900804" y="2947670"/>
                </a:lnTo>
                <a:lnTo>
                  <a:pt x="3900804" y="2966720"/>
                </a:lnTo>
                <a:close/>
              </a:path>
              <a:path w="10027920" h="2966720">
                <a:moveTo>
                  <a:pt x="3862704" y="2966720"/>
                </a:moveTo>
                <a:lnTo>
                  <a:pt x="3843654" y="2966720"/>
                </a:lnTo>
                <a:lnTo>
                  <a:pt x="3843654" y="2947670"/>
                </a:lnTo>
                <a:lnTo>
                  <a:pt x="3862704" y="2947670"/>
                </a:lnTo>
                <a:lnTo>
                  <a:pt x="3862704" y="2966720"/>
                </a:lnTo>
                <a:close/>
              </a:path>
              <a:path w="10027920" h="2966720">
                <a:moveTo>
                  <a:pt x="3824604" y="2966720"/>
                </a:moveTo>
                <a:lnTo>
                  <a:pt x="3805554" y="2966720"/>
                </a:lnTo>
                <a:lnTo>
                  <a:pt x="3805554" y="2947670"/>
                </a:lnTo>
                <a:lnTo>
                  <a:pt x="3824604" y="2947670"/>
                </a:lnTo>
                <a:lnTo>
                  <a:pt x="3824604" y="2966720"/>
                </a:lnTo>
                <a:close/>
              </a:path>
              <a:path w="10027920" h="2966720">
                <a:moveTo>
                  <a:pt x="3786504" y="2966720"/>
                </a:moveTo>
                <a:lnTo>
                  <a:pt x="3767454" y="2966720"/>
                </a:lnTo>
                <a:lnTo>
                  <a:pt x="3767454" y="2947670"/>
                </a:lnTo>
                <a:lnTo>
                  <a:pt x="3786504" y="2947670"/>
                </a:lnTo>
                <a:lnTo>
                  <a:pt x="3786504" y="2966720"/>
                </a:lnTo>
                <a:close/>
              </a:path>
              <a:path w="10027920" h="2966720">
                <a:moveTo>
                  <a:pt x="3748404" y="2966720"/>
                </a:moveTo>
                <a:lnTo>
                  <a:pt x="3729354" y="2966720"/>
                </a:lnTo>
                <a:lnTo>
                  <a:pt x="3729354" y="2947670"/>
                </a:lnTo>
                <a:lnTo>
                  <a:pt x="3748404" y="2947670"/>
                </a:lnTo>
                <a:lnTo>
                  <a:pt x="3748404" y="2966720"/>
                </a:lnTo>
                <a:close/>
              </a:path>
              <a:path w="10027920" h="2966720">
                <a:moveTo>
                  <a:pt x="3710304" y="2966720"/>
                </a:moveTo>
                <a:lnTo>
                  <a:pt x="3691254" y="2966720"/>
                </a:lnTo>
                <a:lnTo>
                  <a:pt x="3691254" y="2947670"/>
                </a:lnTo>
                <a:lnTo>
                  <a:pt x="3710304" y="2947670"/>
                </a:lnTo>
                <a:lnTo>
                  <a:pt x="3710304" y="2966720"/>
                </a:lnTo>
                <a:close/>
              </a:path>
              <a:path w="10027920" h="2966720">
                <a:moveTo>
                  <a:pt x="3672204" y="2966720"/>
                </a:moveTo>
                <a:lnTo>
                  <a:pt x="3653154" y="2966720"/>
                </a:lnTo>
                <a:lnTo>
                  <a:pt x="3653154" y="2947670"/>
                </a:lnTo>
                <a:lnTo>
                  <a:pt x="3672204" y="2947670"/>
                </a:lnTo>
                <a:lnTo>
                  <a:pt x="3672204" y="2966720"/>
                </a:lnTo>
                <a:close/>
              </a:path>
              <a:path w="10027920" h="2966720">
                <a:moveTo>
                  <a:pt x="3634104" y="2966720"/>
                </a:moveTo>
                <a:lnTo>
                  <a:pt x="3615054" y="2966720"/>
                </a:lnTo>
                <a:lnTo>
                  <a:pt x="3615054" y="2947670"/>
                </a:lnTo>
                <a:lnTo>
                  <a:pt x="3634104" y="2947670"/>
                </a:lnTo>
                <a:lnTo>
                  <a:pt x="3634104" y="2966720"/>
                </a:lnTo>
                <a:close/>
              </a:path>
              <a:path w="10027920" h="2966720">
                <a:moveTo>
                  <a:pt x="3596004" y="2966720"/>
                </a:moveTo>
                <a:lnTo>
                  <a:pt x="3576954" y="2966720"/>
                </a:lnTo>
                <a:lnTo>
                  <a:pt x="3576954" y="2947670"/>
                </a:lnTo>
                <a:lnTo>
                  <a:pt x="3596004" y="2947670"/>
                </a:lnTo>
                <a:lnTo>
                  <a:pt x="3596004" y="2966720"/>
                </a:lnTo>
                <a:close/>
              </a:path>
              <a:path w="10027920" h="2966720">
                <a:moveTo>
                  <a:pt x="3557904" y="2966720"/>
                </a:moveTo>
                <a:lnTo>
                  <a:pt x="3538854" y="2966720"/>
                </a:lnTo>
                <a:lnTo>
                  <a:pt x="3538854" y="2947670"/>
                </a:lnTo>
                <a:lnTo>
                  <a:pt x="3557904" y="2947670"/>
                </a:lnTo>
                <a:lnTo>
                  <a:pt x="3557904" y="2966720"/>
                </a:lnTo>
                <a:close/>
              </a:path>
              <a:path w="10027920" h="2966720">
                <a:moveTo>
                  <a:pt x="3519804" y="2966720"/>
                </a:moveTo>
                <a:lnTo>
                  <a:pt x="3500754" y="2966720"/>
                </a:lnTo>
                <a:lnTo>
                  <a:pt x="3500754" y="2947670"/>
                </a:lnTo>
                <a:lnTo>
                  <a:pt x="3519804" y="2947670"/>
                </a:lnTo>
                <a:lnTo>
                  <a:pt x="3519804" y="2966720"/>
                </a:lnTo>
                <a:close/>
              </a:path>
              <a:path w="10027920" h="2966720">
                <a:moveTo>
                  <a:pt x="3481704" y="2966720"/>
                </a:moveTo>
                <a:lnTo>
                  <a:pt x="3462654" y="2966720"/>
                </a:lnTo>
                <a:lnTo>
                  <a:pt x="3462654" y="2947670"/>
                </a:lnTo>
                <a:lnTo>
                  <a:pt x="3481704" y="2947670"/>
                </a:lnTo>
                <a:lnTo>
                  <a:pt x="3481704" y="2966720"/>
                </a:lnTo>
                <a:close/>
              </a:path>
              <a:path w="10027920" h="2966720">
                <a:moveTo>
                  <a:pt x="3443604" y="2966720"/>
                </a:moveTo>
                <a:lnTo>
                  <a:pt x="3424554" y="2966720"/>
                </a:lnTo>
                <a:lnTo>
                  <a:pt x="3424554" y="2947670"/>
                </a:lnTo>
                <a:lnTo>
                  <a:pt x="3443604" y="2947670"/>
                </a:lnTo>
                <a:lnTo>
                  <a:pt x="3443604" y="2966720"/>
                </a:lnTo>
                <a:close/>
              </a:path>
              <a:path w="10027920" h="2966720">
                <a:moveTo>
                  <a:pt x="3405504" y="2966720"/>
                </a:moveTo>
                <a:lnTo>
                  <a:pt x="3386454" y="2966720"/>
                </a:lnTo>
                <a:lnTo>
                  <a:pt x="3386454" y="2947670"/>
                </a:lnTo>
                <a:lnTo>
                  <a:pt x="3405504" y="2947670"/>
                </a:lnTo>
                <a:lnTo>
                  <a:pt x="3405504" y="2966720"/>
                </a:lnTo>
                <a:close/>
              </a:path>
              <a:path w="10027920" h="2966720">
                <a:moveTo>
                  <a:pt x="3367404" y="2966720"/>
                </a:moveTo>
                <a:lnTo>
                  <a:pt x="3348354" y="2966720"/>
                </a:lnTo>
                <a:lnTo>
                  <a:pt x="3348354" y="2947670"/>
                </a:lnTo>
                <a:lnTo>
                  <a:pt x="3367404" y="2947670"/>
                </a:lnTo>
                <a:lnTo>
                  <a:pt x="3367404" y="2966720"/>
                </a:lnTo>
                <a:close/>
              </a:path>
              <a:path w="10027920" h="2966720">
                <a:moveTo>
                  <a:pt x="3329304" y="2966720"/>
                </a:moveTo>
                <a:lnTo>
                  <a:pt x="3310254" y="2966720"/>
                </a:lnTo>
                <a:lnTo>
                  <a:pt x="3310254" y="2947670"/>
                </a:lnTo>
                <a:lnTo>
                  <a:pt x="3329304" y="2947670"/>
                </a:lnTo>
                <a:lnTo>
                  <a:pt x="3329304" y="2966720"/>
                </a:lnTo>
                <a:close/>
              </a:path>
              <a:path w="10027920" h="2966720">
                <a:moveTo>
                  <a:pt x="3291204" y="2966720"/>
                </a:moveTo>
                <a:lnTo>
                  <a:pt x="3272154" y="2966720"/>
                </a:lnTo>
                <a:lnTo>
                  <a:pt x="3272154" y="2947670"/>
                </a:lnTo>
                <a:lnTo>
                  <a:pt x="3291204" y="2947670"/>
                </a:lnTo>
                <a:lnTo>
                  <a:pt x="3291204" y="2966720"/>
                </a:lnTo>
                <a:close/>
              </a:path>
              <a:path w="10027920" h="2966720">
                <a:moveTo>
                  <a:pt x="3253104" y="2966720"/>
                </a:moveTo>
                <a:lnTo>
                  <a:pt x="3234055" y="2966720"/>
                </a:lnTo>
                <a:lnTo>
                  <a:pt x="3234055" y="2947670"/>
                </a:lnTo>
                <a:lnTo>
                  <a:pt x="3253104" y="2947670"/>
                </a:lnTo>
                <a:lnTo>
                  <a:pt x="3253104" y="2966720"/>
                </a:lnTo>
                <a:close/>
              </a:path>
              <a:path w="10027920" h="2966720">
                <a:moveTo>
                  <a:pt x="3215005" y="2966720"/>
                </a:moveTo>
                <a:lnTo>
                  <a:pt x="3195955" y="2966720"/>
                </a:lnTo>
                <a:lnTo>
                  <a:pt x="3195955" y="2947670"/>
                </a:lnTo>
                <a:lnTo>
                  <a:pt x="3215005" y="2947670"/>
                </a:lnTo>
                <a:lnTo>
                  <a:pt x="3215005" y="2966720"/>
                </a:lnTo>
                <a:close/>
              </a:path>
              <a:path w="10027920" h="2966720">
                <a:moveTo>
                  <a:pt x="3176905" y="2966720"/>
                </a:moveTo>
                <a:lnTo>
                  <a:pt x="3157855" y="2966720"/>
                </a:lnTo>
                <a:lnTo>
                  <a:pt x="3157855" y="2947670"/>
                </a:lnTo>
                <a:lnTo>
                  <a:pt x="3176905" y="2947670"/>
                </a:lnTo>
                <a:lnTo>
                  <a:pt x="3176905" y="2966720"/>
                </a:lnTo>
                <a:close/>
              </a:path>
              <a:path w="10027920" h="2966720">
                <a:moveTo>
                  <a:pt x="3138805" y="2966720"/>
                </a:moveTo>
                <a:lnTo>
                  <a:pt x="3119755" y="2966720"/>
                </a:lnTo>
                <a:lnTo>
                  <a:pt x="3119755" y="2947670"/>
                </a:lnTo>
                <a:lnTo>
                  <a:pt x="3138805" y="2947670"/>
                </a:lnTo>
                <a:lnTo>
                  <a:pt x="3138805" y="2966720"/>
                </a:lnTo>
                <a:close/>
              </a:path>
              <a:path w="10027920" h="2966720">
                <a:moveTo>
                  <a:pt x="3100705" y="2966720"/>
                </a:moveTo>
                <a:lnTo>
                  <a:pt x="3081655" y="2966720"/>
                </a:lnTo>
                <a:lnTo>
                  <a:pt x="3081655" y="2947670"/>
                </a:lnTo>
                <a:lnTo>
                  <a:pt x="3100705" y="2947670"/>
                </a:lnTo>
                <a:lnTo>
                  <a:pt x="3100705" y="2966720"/>
                </a:lnTo>
                <a:close/>
              </a:path>
              <a:path w="10027920" h="2966720">
                <a:moveTo>
                  <a:pt x="3062605" y="2966720"/>
                </a:moveTo>
                <a:lnTo>
                  <a:pt x="3043555" y="2966720"/>
                </a:lnTo>
                <a:lnTo>
                  <a:pt x="3043555" y="2947670"/>
                </a:lnTo>
                <a:lnTo>
                  <a:pt x="3062605" y="2947670"/>
                </a:lnTo>
                <a:lnTo>
                  <a:pt x="3062605" y="2966720"/>
                </a:lnTo>
                <a:close/>
              </a:path>
              <a:path w="10027920" h="2966720">
                <a:moveTo>
                  <a:pt x="3024505" y="2966720"/>
                </a:moveTo>
                <a:lnTo>
                  <a:pt x="3005455" y="2966720"/>
                </a:lnTo>
                <a:lnTo>
                  <a:pt x="3005455" y="2947670"/>
                </a:lnTo>
                <a:lnTo>
                  <a:pt x="3024505" y="2947670"/>
                </a:lnTo>
                <a:lnTo>
                  <a:pt x="3024505" y="2966720"/>
                </a:lnTo>
                <a:close/>
              </a:path>
              <a:path w="10027920" h="2966720">
                <a:moveTo>
                  <a:pt x="2986405" y="2966720"/>
                </a:moveTo>
                <a:lnTo>
                  <a:pt x="2967355" y="2966720"/>
                </a:lnTo>
                <a:lnTo>
                  <a:pt x="2967355" y="2947670"/>
                </a:lnTo>
                <a:lnTo>
                  <a:pt x="2986405" y="2947670"/>
                </a:lnTo>
                <a:lnTo>
                  <a:pt x="2986405" y="2966720"/>
                </a:lnTo>
                <a:close/>
              </a:path>
              <a:path w="10027920" h="2966720">
                <a:moveTo>
                  <a:pt x="2948305" y="2966720"/>
                </a:moveTo>
                <a:lnTo>
                  <a:pt x="2929255" y="2966720"/>
                </a:lnTo>
                <a:lnTo>
                  <a:pt x="2929255" y="2947670"/>
                </a:lnTo>
                <a:lnTo>
                  <a:pt x="2948305" y="2947670"/>
                </a:lnTo>
                <a:lnTo>
                  <a:pt x="2948305" y="2966720"/>
                </a:lnTo>
                <a:close/>
              </a:path>
              <a:path w="10027920" h="2966720">
                <a:moveTo>
                  <a:pt x="2910205" y="2966720"/>
                </a:moveTo>
                <a:lnTo>
                  <a:pt x="2891155" y="2966720"/>
                </a:lnTo>
                <a:lnTo>
                  <a:pt x="2891155" y="2947670"/>
                </a:lnTo>
                <a:lnTo>
                  <a:pt x="2910205" y="2947670"/>
                </a:lnTo>
                <a:lnTo>
                  <a:pt x="2910205" y="2966720"/>
                </a:lnTo>
                <a:close/>
              </a:path>
              <a:path w="10027920" h="2966720">
                <a:moveTo>
                  <a:pt x="2872105" y="2966720"/>
                </a:moveTo>
                <a:lnTo>
                  <a:pt x="2853055" y="2966720"/>
                </a:lnTo>
                <a:lnTo>
                  <a:pt x="2853055" y="2947670"/>
                </a:lnTo>
                <a:lnTo>
                  <a:pt x="2872105" y="2947670"/>
                </a:lnTo>
                <a:lnTo>
                  <a:pt x="2872105" y="2966720"/>
                </a:lnTo>
                <a:close/>
              </a:path>
              <a:path w="10027920" h="2966720">
                <a:moveTo>
                  <a:pt x="2834005" y="2966720"/>
                </a:moveTo>
                <a:lnTo>
                  <a:pt x="2814955" y="2966720"/>
                </a:lnTo>
                <a:lnTo>
                  <a:pt x="2814955" y="2947670"/>
                </a:lnTo>
                <a:lnTo>
                  <a:pt x="2834005" y="2947670"/>
                </a:lnTo>
                <a:lnTo>
                  <a:pt x="2834005" y="2966720"/>
                </a:lnTo>
                <a:close/>
              </a:path>
              <a:path w="10027920" h="2966720">
                <a:moveTo>
                  <a:pt x="2795905" y="2966720"/>
                </a:moveTo>
                <a:lnTo>
                  <a:pt x="2776855" y="2966720"/>
                </a:lnTo>
                <a:lnTo>
                  <a:pt x="2776855" y="2947670"/>
                </a:lnTo>
                <a:lnTo>
                  <a:pt x="2795905" y="2947670"/>
                </a:lnTo>
                <a:lnTo>
                  <a:pt x="2795905" y="2966720"/>
                </a:lnTo>
                <a:close/>
              </a:path>
              <a:path w="10027920" h="2966720">
                <a:moveTo>
                  <a:pt x="2757805" y="2966720"/>
                </a:moveTo>
                <a:lnTo>
                  <a:pt x="2738755" y="2966720"/>
                </a:lnTo>
                <a:lnTo>
                  <a:pt x="2738755" y="2947670"/>
                </a:lnTo>
                <a:lnTo>
                  <a:pt x="2757805" y="2947670"/>
                </a:lnTo>
                <a:lnTo>
                  <a:pt x="2757805" y="2966720"/>
                </a:lnTo>
                <a:close/>
              </a:path>
              <a:path w="10027920" h="2966720">
                <a:moveTo>
                  <a:pt x="2719705" y="2966720"/>
                </a:moveTo>
                <a:lnTo>
                  <a:pt x="2700655" y="2966720"/>
                </a:lnTo>
                <a:lnTo>
                  <a:pt x="2700655" y="2947670"/>
                </a:lnTo>
                <a:lnTo>
                  <a:pt x="2719705" y="2947670"/>
                </a:lnTo>
                <a:lnTo>
                  <a:pt x="2719705" y="2966720"/>
                </a:lnTo>
                <a:close/>
              </a:path>
              <a:path w="10027920" h="2966720">
                <a:moveTo>
                  <a:pt x="2681605" y="2966720"/>
                </a:moveTo>
                <a:lnTo>
                  <a:pt x="2662555" y="2966720"/>
                </a:lnTo>
                <a:lnTo>
                  <a:pt x="2662555" y="2947670"/>
                </a:lnTo>
                <a:lnTo>
                  <a:pt x="2681605" y="2947670"/>
                </a:lnTo>
                <a:lnTo>
                  <a:pt x="2681605" y="2966720"/>
                </a:lnTo>
                <a:close/>
              </a:path>
              <a:path w="10027920" h="2966720">
                <a:moveTo>
                  <a:pt x="2643505" y="2966720"/>
                </a:moveTo>
                <a:lnTo>
                  <a:pt x="2624455" y="2966720"/>
                </a:lnTo>
                <a:lnTo>
                  <a:pt x="2624455" y="2947670"/>
                </a:lnTo>
                <a:lnTo>
                  <a:pt x="2643505" y="2947670"/>
                </a:lnTo>
                <a:lnTo>
                  <a:pt x="2643505" y="2966720"/>
                </a:lnTo>
                <a:close/>
              </a:path>
              <a:path w="10027920" h="2966720">
                <a:moveTo>
                  <a:pt x="2605405" y="2966720"/>
                </a:moveTo>
                <a:lnTo>
                  <a:pt x="2586355" y="2966720"/>
                </a:lnTo>
                <a:lnTo>
                  <a:pt x="2586355" y="2947670"/>
                </a:lnTo>
                <a:lnTo>
                  <a:pt x="2605405" y="2947670"/>
                </a:lnTo>
                <a:lnTo>
                  <a:pt x="2605405" y="2966720"/>
                </a:lnTo>
                <a:close/>
              </a:path>
              <a:path w="10027920" h="2966720">
                <a:moveTo>
                  <a:pt x="2567305" y="2966720"/>
                </a:moveTo>
                <a:lnTo>
                  <a:pt x="2548255" y="2966720"/>
                </a:lnTo>
                <a:lnTo>
                  <a:pt x="2548255" y="2947670"/>
                </a:lnTo>
                <a:lnTo>
                  <a:pt x="2567305" y="2947670"/>
                </a:lnTo>
                <a:lnTo>
                  <a:pt x="2567305" y="2966720"/>
                </a:lnTo>
                <a:close/>
              </a:path>
              <a:path w="10027920" h="2966720">
                <a:moveTo>
                  <a:pt x="2529205" y="2966720"/>
                </a:moveTo>
                <a:lnTo>
                  <a:pt x="2510155" y="2966720"/>
                </a:lnTo>
                <a:lnTo>
                  <a:pt x="2510155" y="2947670"/>
                </a:lnTo>
                <a:lnTo>
                  <a:pt x="2529205" y="2947670"/>
                </a:lnTo>
                <a:lnTo>
                  <a:pt x="2529205" y="2966720"/>
                </a:lnTo>
                <a:close/>
              </a:path>
              <a:path w="10027920" h="2966720">
                <a:moveTo>
                  <a:pt x="2491105" y="2966720"/>
                </a:moveTo>
                <a:lnTo>
                  <a:pt x="2472055" y="2966720"/>
                </a:lnTo>
                <a:lnTo>
                  <a:pt x="2472055" y="2947670"/>
                </a:lnTo>
                <a:lnTo>
                  <a:pt x="2491105" y="2947670"/>
                </a:lnTo>
                <a:lnTo>
                  <a:pt x="2491105" y="2966720"/>
                </a:lnTo>
                <a:close/>
              </a:path>
              <a:path w="10027920" h="2966720">
                <a:moveTo>
                  <a:pt x="2453005" y="2966720"/>
                </a:moveTo>
                <a:lnTo>
                  <a:pt x="2433955" y="2966720"/>
                </a:lnTo>
                <a:lnTo>
                  <a:pt x="2433955" y="2947670"/>
                </a:lnTo>
                <a:lnTo>
                  <a:pt x="2453005" y="2947670"/>
                </a:lnTo>
                <a:lnTo>
                  <a:pt x="2453005" y="2966720"/>
                </a:lnTo>
                <a:close/>
              </a:path>
              <a:path w="10027920" h="2966720">
                <a:moveTo>
                  <a:pt x="2414905" y="2966720"/>
                </a:moveTo>
                <a:lnTo>
                  <a:pt x="2395855" y="2966720"/>
                </a:lnTo>
                <a:lnTo>
                  <a:pt x="2395855" y="2947670"/>
                </a:lnTo>
                <a:lnTo>
                  <a:pt x="2414905" y="2947670"/>
                </a:lnTo>
                <a:lnTo>
                  <a:pt x="2414905" y="2966720"/>
                </a:lnTo>
                <a:close/>
              </a:path>
              <a:path w="10027920" h="2966720">
                <a:moveTo>
                  <a:pt x="2376805" y="2966720"/>
                </a:moveTo>
                <a:lnTo>
                  <a:pt x="2357755" y="2966720"/>
                </a:lnTo>
                <a:lnTo>
                  <a:pt x="2357755" y="2947670"/>
                </a:lnTo>
                <a:lnTo>
                  <a:pt x="2376805" y="2947670"/>
                </a:lnTo>
                <a:lnTo>
                  <a:pt x="2376805" y="2966720"/>
                </a:lnTo>
                <a:close/>
              </a:path>
              <a:path w="10027920" h="2966720">
                <a:moveTo>
                  <a:pt x="2338705" y="2966720"/>
                </a:moveTo>
                <a:lnTo>
                  <a:pt x="2319655" y="2966720"/>
                </a:lnTo>
                <a:lnTo>
                  <a:pt x="2319655" y="2947670"/>
                </a:lnTo>
                <a:lnTo>
                  <a:pt x="2338705" y="2947670"/>
                </a:lnTo>
                <a:lnTo>
                  <a:pt x="2338705" y="2966720"/>
                </a:lnTo>
                <a:close/>
              </a:path>
              <a:path w="10027920" h="2966720">
                <a:moveTo>
                  <a:pt x="2300605" y="2966720"/>
                </a:moveTo>
                <a:lnTo>
                  <a:pt x="2281555" y="2966720"/>
                </a:lnTo>
                <a:lnTo>
                  <a:pt x="2281555" y="2947670"/>
                </a:lnTo>
                <a:lnTo>
                  <a:pt x="2300605" y="2947670"/>
                </a:lnTo>
                <a:lnTo>
                  <a:pt x="2300605" y="2966720"/>
                </a:lnTo>
                <a:close/>
              </a:path>
              <a:path w="10027920" h="2966720">
                <a:moveTo>
                  <a:pt x="2262505" y="2966720"/>
                </a:moveTo>
                <a:lnTo>
                  <a:pt x="2243455" y="2966720"/>
                </a:lnTo>
                <a:lnTo>
                  <a:pt x="2243455" y="2947670"/>
                </a:lnTo>
                <a:lnTo>
                  <a:pt x="2262505" y="2947670"/>
                </a:lnTo>
                <a:lnTo>
                  <a:pt x="2262505" y="2966720"/>
                </a:lnTo>
                <a:close/>
              </a:path>
              <a:path w="10027920" h="2966720">
                <a:moveTo>
                  <a:pt x="2224405" y="2966720"/>
                </a:moveTo>
                <a:lnTo>
                  <a:pt x="2205355" y="2966720"/>
                </a:lnTo>
                <a:lnTo>
                  <a:pt x="2205355" y="2947670"/>
                </a:lnTo>
                <a:lnTo>
                  <a:pt x="2224405" y="2947670"/>
                </a:lnTo>
                <a:lnTo>
                  <a:pt x="2224405" y="2966720"/>
                </a:lnTo>
                <a:close/>
              </a:path>
              <a:path w="10027920" h="2966720">
                <a:moveTo>
                  <a:pt x="2186305" y="2966720"/>
                </a:moveTo>
                <a:lnTo>
                  <a:pt x="2167255" y="2966720"/>
                </a:lnTo>
                <a:lnTo>
                  <a:pt x="2167255" y="2947670"/>
                </a:lnTo>
                <a:lnTo>
                  <a:pt x="2186305" y="2947670"/>
                </a:lnTo>
                <a:lnTo>
                  <a:pt x="2186305" y="2966720"/>
                </a:lnTo>
                <a:close/>
              </a:path>
              <a:path w="10027920" h="2966720">
                <a:moveTo>
                  <a:pt x="2148205" y="2966720"/>
                </a:moveTo>
                <a:lnTo>
                  <a:pt x="2129155" y="2966720"/>
                </a:lnTo>
                <a:lnTo>
                  <a:pt x="2129155" y="2947670"/>
                </a:lnTo>
                <a:lnTo>
                  <a:pt x="2148205" y="2947670"/>
                </a:lnTo>
                <a:lnTo>
                  <a:pt x="2148205" y="2966720"/>
                </a:lnTo>
                <a:close/>
              </a:path>
              <a:path w="10027920" h="2966720">
                <a:moveTo>
                  <a:pt x="2110105" y="2966720"/>
                </a:moveTo>
                <a:lnTo>
                  <a:pt x="2091055" y="2966720"/>
                </a:lnTo>
                <a:lnTo>
                  <a:pt x="2091055" y="2947670"/>
                </a:lnTo>
                <a:lnTo>
                  <a:pt x="2110105" y="2947670"/>
                </a:lnTo>
                <a:lnTo>
                  <a:pt x="2110105" y="2966720"/>
                </a:lnTo>
                <a:close/>
              </a:path>
              <a:path w="10027920" h="2966720">
                <a:moveTo>
                  <a:pt x="2072005" y="2966720"/>
                </a:moveTo>
                <a:lnTo>
                  <a:pt x="2052955" y="2966720"/>
                </a:lnTo>
                <a:lnTo>
                  <a:pt x="2052955" y="2947670"/>
                </a:lnTo>
                <a:lnTo>
                  <a:pt x="2072005" y="2947670"/>
                </a:lnTo>
                <a:lnTo>
                  <a:pt x="2072005" y="2966720"/>
                </a:lnTo>
                <a:close/>
              </a:path>
              <a:path w="10027920" h="2966720">
                <a:moveTo>
                  <a:pt x="2033905" y="2966720"/>
                </a:moveTo>
                <a:lnTo>
                  <a:pt x="2014855" y="2966720"/>
                </a:lnTo>
                <a:lnTo>
                  <a:pt x="2014855" y="2947670"/>
                </a:lnTo>
                <a:lnTo>
                  <a:pt x="2033905" y="2947670"/>
                </a:lnTo>
                <a:lnTo>
                  <a:pt x="2033905" y="2966720"/>
                </a:lnTo>
                <a:close/>
              </a:path>
              <a:path w="10027920" h="2966720">
                <a:moveTo>
                  <a:pt x="1995805" y="2966720"/>
                </a:moveTo>
                <a:lnTo>
                  <a:pt x="1976755" y="2966720"/>
                </a:lnTo>
                <a:lnTo>
                  <a:pt x="1976755" y="2947670"/>
                </a:lnTo>
                <a:lnTo>
                  <a:pt x="1995805" y="2947670"/>
                </a:lnTo>
                <a:lnTo>
                  <a:pt x="1995805" y="2966720"/>
                </a:lnTo>
                <a:close/>
              </a:path>
              <a:path w="10027920" h="2966720">
                <a:moveTo>
                  <a:pt x="1957705" y="2966720"/>
                </a:moveTo>
                <a:lnTo>
                  <a:pt x="1938655" y="2966720"/>
                </a:lnTo>
                <a:lnTo>
                  <a:pt x="1938655" y="2947670"/>
                </a:lnTo>
                <a:lnTo>
                  <a:pt x="1957705" y="2947670"/>
                </a:lnTo>
                <a:lnTo>
                  <a:pt x="1957705" y="2966720"/>
                </a:lnTo>
                <a:close/>
              </a:path>
              <a:path w="10027920" h="2966720">
                <a:moveTo>
                  <a:pt x="1919605" y="2966720"/>
                </a:moveTo>
                <a:lnTo>
                  <a:pt x="1900555" y="2966720"/>
                </a:lnTo>
                <a:lnTo>
                  <a:pt x="1900555" y="2947670"/>
                </a:lnTo>
                <a:lnTo>
                  <a:pt x="1919605" y="2947670"/>
                </a:lnTo>
                <a:lnTo>
                  <a:pt x="1919605" y="2966720"/>
                </a:lnTo>
                <a:close/>
              </a:path>
              <a:path w="10027920" h="2966720">
                <a:moveTo>
                  <a:pt x="1881505" y="2966720"/>
                </a:moveTo>
                <a:lnTo>
                  <a:pt x="1862455" y="2966720"/>
                </a:lnTo>
                <a:lnTo>
                  <a:pt x="1862455" y="2947670"/>
                </a:lnTo>
                <a:lnTo>
                  <a:pt x="1881505" y="2947670"/>
                </a:lnTo>
                <a:lnTo>
                  <a:pt x="1881505" y="2966720"/>
                </a:lnTo>
                <a:close/>
              </a:path>
              <a:path w="10027920" h="2966720">
                <a:moveTo>
                  <a:pt x="1843405" y="2966720"/>
                </a:moveTo>
                <a:lnTo>
                  <a:pt x="1824355" y="2966720"/>
                </a:lnTo>
                <a:lnTo>
                  <a:pt x="1824355" y="2947670"/>
                </a:lnTo>
                <a:lnTo>
                  <a:pt x="1843405" y="2947670"/>
                </a:lnTo>
                <a:lnTo>
                  <a:pt x="1843405" y="2966720"/>
                </a:lnTo>
                <a:close/>
              </a:path>
              <a:path w="10027920" h="2966720">
                <a:moveTo>
                  <a:pt x="1805305" y="2966720"/>
                </a:moveTo>
                <a:lnTo>
                  <a:pt x="1786255" y="2966720"/>
                </a:lnTo>
                <a:lnTo>
                  <a:pt x="1786255" y="2947670"/>
                </a:lnTo>
                <a:lnTo>
                  <a:pt x="1805305" y="2947670"/>
                </a:lnTo>
                <a:lnTo>
                  <a:pt x="1805305" y="2966720"/>
                </a:lnTo>
                <a:close/>
              </a:path>
              <a:path w="10027920" h="2966720">
                <a:moveTo>
                  <a:pt x="1767205" y="2966720"/>
                </a:moveTo>
                <a:lnTo>
                  <a:pt x="1748155" y="2966720"/>
                </a:lnTo>
                <a:lnTo>
                  <a:pt x="1748155" y="2947670"/>
                </a:lnTo>
                <a:lnTo>
                  <a:pt x="1767205" y="2947670"/>
                </a:lnTo>
                <a:lnTo>
                  <a:pt x="1767205" y="2966720"/>
                </a:lnTo>
                <a:close/>
              </a:path>
              <a:path w="10027920" h="2966720">
                <a:moveTo>
                  <a:pt x="1729105" y="2966720"/>
                </a:moveTo>
                <a:lnTo>
                  <a:pt x="1710055" y="2966720"/>
                </a:lnTo>
                <a:lnTo>
                  <a:pt x="1710055" y="2947670"/>
                </a:lnTo>
                <a:lnTo>
                  <a:pt x="1729105" y="2947670"/>
                </a:lnTo>
                <a:lnTo>
                  <a:pt x="1729105" y="2966720"/>
                </a:lnTo>
                <a:close/>
              </a:path>
              <a:path w="10027920" h="2966720">
                <a:moveTo>
                  <a:pt x="1691005" y="2966720"/>
                </a:moveTo>
                <a:lnTo>
                  <a:pt x="1671955" y="2966720"/>
                </a:lnTo>
                <a:lnTo>
                  <a:pt x="1671955" y="2947670"/>
                </a:lnTo>
                <a:lnTo>
                  <a:pt x="1691005" y="2947670"/>
                </a:lnTo>
                <a:lnTo>
                  <a:pt x="1691005" y="2966720"/>
                </a:lnTo>
                <a:close/>
              </a:path>
              <a:path w="10027920" h="2966720">
                <a:moveTo>
                  <a:pt x="1652905" y="2966720"/>
                </a:moveTo>
                <a:lnTo>
                  <a:pt x="1633855" y="2966720"/>
                </a:lnTo>
                <a:lnTo>
                  <a:pt x="1633855" y="2947670"/>
                </a:lnTo>
                <a:lnTo>
                  <a:pt x="1652905" y="2947670"/>
                </a:lnTo>
                <a:lnTo>
                  <a:pt x="1652905" y="2966720"/>
                </a:lnTo>
                <a:close/>
              </a:path>
              <a:path w="10027920" h="2966720">
                <a:moveTo>
                  <a:pt x="1614805" y="2966720"/>
                </a:moveTo>
                <a:lnTo>
                  <a:pt x="1595755" y="2966720"/>
                </a:lnTo>
                <a:lnTo>
                  <a:pt x="1595755" y="2947670"/>
                </a:lnTo>
                <a:lnTo>
                  <a:pt x="1614805" y="2947670"/>
                </a:lnTo>
                <a:lnTo>
                  <a:pt x="1614805" y="2966720"/>
                </a:lnTo>
                <a:close/>
              </a:path>
              <a:path w="10027920" h="2966720">
                <a:moveTo>
                  <a:pt x="1576705" y="2966720"/>
                </a:moveTo>
                <a:lnTo>
                  <a:pt x="1557655" y="2966720"/>
                </a:lnTo>
                <a:lnTo>
                  <a:pt x="1557655" y="2947670"/>
                </a:lnTo>
                <a:lnTo>
                  <a:pt x="1576705" y="2947670"/>
                </a:lnTo>
                <a:lnTo>
                  <a:pt x="1576705" y="2966720"/>
                </a:lnTo>
                <a:close/>
              </a:path>
              <a:path w="10027920" h="2966720">
                <a:moveTo>
                  <a:pt x="1538605" y="2966720"/>
                </a:moveTo>
                <a:lnTo>
                  <a:pt x="1519555" y="2966720"/>
                </a:lnTo>
                <a:lnTo>
                  <a:pt x="1519555" y="2947670"/>
                </a:lnTo>
                <a:lnTo>
                  <a:pt x="1538605" y="2947670"/>
                </a:lnTo>
                <a:lnTo>
                  <a:pt x="1538605" y="2966720"/>
                </a:lnTo>
                <a:close/>
              </a:path>
              <a:path w="10027920" h="2966720">
                <a:moveTo>
                  <a:pt x="1500505" y="2966720"/>
                </a:moveTo>
                <a:lnTo>
                  <a:pt x="1481455" y="2966720"/>
                </a:lnTo>
                <a:lnTo>
                  <a:pt x="1481455" y="2947670"/>
                </a:lnTo>
                <a:lnTo>
                  <a:pt x="1500505" y="2947670"/>
                </a:lnTo>
                <a:lnTo>
                  <a:pt x="1500505" y="2966720"/>
                </a:lnTo>
                <a:close/>
              </a:path>
              <a:path w="10027920" h="2966720">
                <a:moveTo>
                  <a:pt x="1462405" y="2966720"/>
                </a:moveTo>
                <a:lnTo>
                  <a:pt x="1443355" y="2966720"/>
                </a:lnTo>
                <a:lnTo>
                  <a:pt x="1443355" y="2947670"/>
                </a:lnTo>
                <a:lnTo>
                  <a:pt x="1462405" y="2947670"/>
                </a:lnTo>
                <a:lnTo>
                  <a:pt x="1462405" y="2966720"/>
                </a:lnTo>
                <a:close/>
              </a:path>
              <a:path w="10027920" h="2966720">
                <a:moveTo>
                  <a:pt x="1424305" y="2966720"/>
                </a:moveTo>
                <a:lnTo>
                  <a:pt x="1405255" y="2966720"/>
                </a:lnTo>
                <a:lnTo>
                  <a:pt x="1405255" y="2947670"/>
                </a:lnTo>
                <a:lnTo>
                  <a:pt x="1424305" y="2947670"/>
                </a:lnTo>
                <a:lnTo>
                  <a:pt x="1424305" y="2966720"/>
                </a:lnTo>
                <a:close/>
              </a:path>
              <a:path w="10027920" h="2966720">
                <a:moveTo>
                  <a:pt x="1386205" y="2966720"/>
                </a:moveTo>
                <a:lnTo>
                  <a:pt x="1367155" y="2966720"/>
                </a:lnTo>
                <a:lnTo>
                  <a:pt x="1367155" y="2947670"/>
                </a:lnTo>
                <a:lnTo>
                  <a:pt x="1386205" y="2947670"/>
                </a:lnTo>
                <a:lnTo>
                  <a:pt x="1386205" y="2966720"/>
                </a:lnTo>
                <a:close/>
              </a:path>
              <a:path w="10027920" h="2966720">
                <a:moveTo>
                  <a:pt x="1348105" y="2966720"/>
                </a:moveTo>
                <a:lnTo>
                  <a:pt x="1329055" y="2966720"/>
                </a:lnTo>
                <a:lnTo>
                  <a:pt x="1329055" y="2947670"/>
                </a:lnTo>
                <a:lnTo>
                  <a:pt x="1348105" y="2947670"/>
                </a:lnTo>
                <a:lnTo>
                  <a:pt x="1348105" y="2966720"/>
                </a:lnTo>
                <a:close/>
              </a:path>
              <a:path w="10027920" h="2966720">
                <a:moveTo>
                  <a:pt x="1310005" y="2966720"/>
                </a:moveTo>
                <a:lnTo>
                  <a:pt x="1290955" y="2966720"/>
                </a:lnTo>
                <a:lnTo>
                  <a:pt x="1290955" y="2947670"/>
                </a:lnTo>
                <a:lnTo>
                  <a:pt x="1310005" y="2947670"/>
                </a:lnTo>
                <a:lnTo>
                  <a:pt x="1310005" y="2966720"/>
                </a:lnTo>
                <a:close/>
              </a:path>
              <a:path w="10027920" h="2966720">
                <a:moveTo>
                  <a:pt x="1271905" y="2966720"/>
                </a:moveTo>
                <a:lnTo>
                  <a:pt x="1252855" y="2966720"/>
                </a:lnTo>
                <a:lnTo>
                  <a:pt x="1252855" y="2947670"/>
                </a:lnTo>
                <a:lnTo>
                  <a:pt x="1271905" y="2947670"/>
                </a:lnTo>
                <a:lnTo>
                  <a:pt x="1271905" y="2966720"/>
                </a:lnTo>
                <a:close/>
              </a:path>
              <a:path w="10027920" h="2966720">
                <a:moveTo>
                  <a:pt x="1233805" y="2966720"/>
                </a:moveTo>
                <a:lnTo>
                  <a:pt x="1214755" y="2966720"/>
                </a:lnTo>
                <a:lnTo>
                  <a:pt x="1214755" y="2947670"/>
                </a:lnTo>
                <a:lnTo>
                  <a:pt x="1233805" y="2947670"/>
                </a:lnTo>
                <a:lnTo>
                  <a:pt x="1233805" y="2966720"/>
                </a:lnTo>
                <a:close/>
              </a:path>
              <a:path w="10027920" h="2966720">
                <a:moveTo>
                  <a:pt x="1195705" y="2966720"/>
                </a:moveTo>
                <a:lnTo>
                  <a:pt x="1176655" y="2966720"/>
                </a:lnTo>
                <a:lnTo>
                  <a:pt x="1176655" y="2947670"/>
                </a:lnTo>
                <a:lnTo>
                  <a:pt x="1195705" y="2947670"/>
                </a:lnTo>
                <a:lnTo>
                  <a:pt x="1195705" y="2966720"/>
                </a:lnTo>
                <a:close/>
              </a:path>
              <a:path w="10027920" h="2966720">
                <a:moveTo>
                  <a:pt x="1157605" y="2966720"/>
                </a:moveTo>
                <a:lnTo>
                  <a:pt x="1138555" y="2966720"/>
                </a:lnTo>
                <a:lnTo>
                  <a:pt x="1138555" y="2947670"/>
                </a:lnTo>
                <a:lnTo>
                  <a:pt x="1157605" y="2947670"/>
                </a:lnTo>
                <a:lnTo>
                  <a:pt x="1157605" y="2966720"/>
                </a:lnTo>
                <a:close/>
              </a:path>
              <a:path w="10027920" h="2966720">
                <a:moveTo>
                  <a:pt x="1119505" y="2966720"/>
                </a:moveTo>
                <a:lnTo>
                  <a:pt x="1100455" y="2966720"/>
                </a:lnTo>
                <a:lnTo>
                  <a:pt x="1100455" y="2947670"/>
                </a:lnTo>
                <a:lnTo>
                  <a:pt x="1119505" y="2947670"/>
                </a:lnTo>
                <a:lnTo>
                  <a:pt x="1119505" y="2966720"/>
                </a:lnTo>
                <a:close/>
              </a:path>
              <a:path w="10027920" h="2966720">
                <a:moveTo>
                  <a:pt x="1081405" y="2966720"/>
                </a:moveTo>
                <a:lnTo>
                  <a:pt x="1062355" y="2966720"/>
                </a:lnTo>
                <a:lnTo>
                  <a:pt x="1062355" y="2947670"/>
                </a:lnTo>
                <a:lnTo>
                  <a:pt x="1081405" y="2947670"/>
                </a:lnTo>
                <a:lnTo>
                  <a:pt x="1081405" y="2966720"/>
                </a:lnTo>
                <a:close/>
              </a:path>
              <a:path w="10027920" h="2966720">
                <a:moveTo>
                  <a:pt x="1043305" y="2966720"/>
                </a:moveTo>
                <a:lnTo>
                  <a:pt x="1024255" y="2966720"/>
                </a:lnTo>
                <a:lnTo>
                  <a:pt x="1024255" y="2947670"/>
                </a:lnTo>
                <a:lnTo>
                  <a:pt x="1043305" y="2947670"/>
                </a:lnTo>
                <a:lnTo>
                  <a:pt x="1043305" y="2966720"/>
                </a:lnTo>
                <a:close/>
              </a:path>
              <a:path w="10027920" h="2966720">
                <a:moveTo>
                  <a:pt x="1005205" y="2966720"/>
                </a:moveTo>
                <a:lnTo>
                  <a:pt x="986155" y="2966720"/>
                </a:lnTo>
                <a:lnTo>
                  <a:pt x="986155" y="2947670"/>
                </a:lnTo>
                <a:lnTo>
                  <a:pt x="1005205" y="2947670"/>
                </a:lnTo>
                <a:lnTo>
                  <a:pt x="1005205" y="2966720"/>
                </a:lnTo>
                <a:close/>
              </a:path>
              <a:path w="10027920" h="2966720">
                <a:moveTo>
                  <a:pt x="967105" y="2966720"/>
                </a:moveTo>
                <a:lnTo>
                  <a:pt x="948055" y="2966720"/>
                </a:lnTo>
                <a:lnTo>
                  <a:pt x="948055" y="2947670"/>
                </a:lnTo>
                <a:lnTo>
                  <a:pt x="967105" y="2947670"/>
                </a:lnTo>
                <a:lnTo>
                  <a:pt x="967105" y="2966720"/>
                </a:lnTo>
                <a:close/>
              </a:path>
              <a:path w="10027920" h="2966720">
                <a:moveTo>
                  <a:pt x="929005" y="2966720"/>
                </a:moveTo>
                <a:lnTo>
                  <a:pt x="909955" y="2966720"/>
                </a:lnTo>
                <a:lnTo>
                  <a:pt x="909955" y="2947670"/>
                </a:lnTo>
                <a:lnTo>
                  <a:pt x="929005" y="2947670"/>
                </a:lnTo>
                <a:lnTo>
                  <a:pt x="929005" y="2966720"/>
                </a:lnTo>
                <a:close/>
              </a:path>
              <a:path w="10027920" h="2966720">
                <a:moveTo>
                  <a:pt x="890905" y="2966720"/>
                </a:moveTo>
                <a:lnTo>
                  <a:pt x="871855" y="2966720"/>
                </a:lnTo>
                <a:lnTo>
                  <a:pt x="871855" y="2947670"/>
                </a:lnTo>
                <a:lnTo>
                  <a:pt x="890905" y="2947670"/>
                </a:lnTo>
                <a:lnTo>
                  <a:pt x="890905" y="2966720"/>
                </a:lnTo>
                <a:close/>
              </a:path>
              <a:path w="10027920" h="2966720">
                <a:moveTo>
                  <a:pt x="852805" y="2966720"/>
                </a:moveTo>
                <a:lnTo>
                  <a:pt x="833755" y="2966720"/>
                </a:lnTo>
                <a:lnTo>
                  <a:pt x="833755" y="2947670"/>
                </a:lnTo>
                <a:lnTo>
                  <a:pt x="852805" y="2947670"/>
                </a:lnTo>
                <a:lnTo>
                  <a:pt x="852805" y="2966720"/>
                </a:lnTo>
                <a:close/>
              </a:path>
              <a:path w="10027920" h="2966720">
                <a:moveTo>
                  <a:pt x="814705" y="2966720"/>
                </a:moveTo>
                <a:lnTo>
                  <a:pt x="795655" y="2966720"/>
                </a:lnTo>
                <a:lnTo>
                  <a:pt x="795655" y="2947670"/>
                </a:lnTo>
                <a:lnTo>
                  <a:pt x="814705" y="2947670"/>
                </a:lnTo>
                <a:lnTo>
                  <a:pt x="814705" y="2966720"/>
                </a:lnTo>
                <a:close/>
              </a:path>
              <a:path w="10027920" h="2966720">
                <a:moveTo>
                  <a:pt x="776604" y="2966720"/>
                </a:moveTo>
                <a:lnTo>
                  <a:pt x="757554" y="2966720"/>
                </a:lnTo>
                <a:lnTo>
                  <a:pt x="757554" y="2947670"/>
                </a:lnTo>
                <a:lnTo>
                  <a:pt x="776604" y="2947670"/>
                </a:lnTo>
                <a:lnTo>
                  <a:pt x="776604" y="2966720"/>
                </a:lnTo>
                <a:close/>
              </a:path>
              <a:path w="10027920" h="2966720">
                <a:moveTo>
                  <a:pt x="738504" y="2966720"/>
                </a:moveTo>
                <a:lnTo>
                  <a:pt x="719454" y="2966720"/>
                </a:lnTo>
                <a:lnTo>
                  <a:pt x="719454" y="2947670"/>
                </a:lnTo>
                <a:lnTo>
                  <a:pt x="738504" y="2947670"/>
                </a:lnTo>
                <a:lnTo>
                  <a:pt x="738504" y="2966720"/>
                </a:lnTo>
                <a:close/>
              </a:path>
              <a:path w="10027920" h="2966720">
                <a:moveTo>
                  <a:pt x="700404" y="2966720"/>
                </a:moveTo>
                <a:lnTo>
                  <a:pt x="681354" y="2966720"/>
                </a:lnTo>
                <a:lnTo>
                  <a:pt x="681354" y="2947670"/>
                </a:lnTo>
                <a:lnTo>
                  <a:pt x="700404" y="2947670"/>
                </a:lnTo>
                <a:lnTo>
                  <a:pt x="700404" y="2966720"/>
                </a:lnTo>
                <a:close/>
              </a:path>
              <a:path w="10027920" h="2966720">
                <a:moveTo>
                  <a:pt x="662304" y="2966720"/>
                </a:moveTo>
                <a:lnTo>
                  <a:pt x="643254" y="2966720"/>
                </a:lnTo>
                <a:lnTo>
                  <a:pt x="643254" y="2947670"/>
                </a:lnTo>
                <a:lnTo>
                  <a:pt x="662304" y="2947670"/>
                </a:lnTo>
                <a:lnTo>
                  <a:pt x="662304" y="2966720"/>
                </a:lnTo>
                <a:close/>
              </a:path>
              <a:path w="10027920" h="2966720">
                <a:moveTo>
                  <a:pt x="624204" y="2966720"/>
                </a:moveTo>
                <a:lnTo>
                  <a:pt x="605154" y="2966720"/>
                </a:lnTo>
                <a:lnTo>
                  <a:pt x="605154" y="2947670"/>
                </a:lnTo>
                <a:lnTo>
                  <a:pt x="624204" y="2947670"/>
                </a:lnTo>
                <a:lnTo>
                  <a:pt x="624204" y="2966720"/>
                </a:lnTo>
                <a:close/>
              </a:path>
              <a:path w="10027920" h="2966720">
                <a:moveTo>
                  <a:pt x="586104" y="2966720"/>
                </a:moveTo>
                <a:lnTo>
                  <a:pt x="567054" y="2966720"/>
                </a:lnTo>
                <a:lnTo>
                  <a:pt x="567054" y="2947670"/>
                </a:lnTo>
                <a:lnTo>
                  <a:pt x="586104" y="2947670"/>
                </a:lnTo>
                <a:lnTo>
                  <a:pt x="586104" y="2966720"/>
                </a:lnTo>
                <a:close/>
              </a:path>
              <a:path w="10027920" h="2966720">
                <a:moveTo>
                  <a:pt x="548004" y="2966720"/>
                </a:moveTo>
                <a:lnTo>
                  <a:pt x="528954" y="2966720"/>
                </a:lnTo>
                <a:lnTo>
                  <a:pt x="528954" y="2947670"/>
                </a:lnTo>
                <a:lnTo>
                  <a:pt x="548004" y="2947670"/>
                </a:lnTo>
                <a:lnTo>
                  <a:pt x="548004" y="2966720"/>
                </a:lnTo>
                <a:close/>
              </a:path>
              <a:path w="10027920" h="2966720">
                <a:moveTo>
                  <a:pt x="509904" y="2966720"/>
                </a:moveTo>
                <a:lnTo>
                  <a:pt x="490854" y="2966720"/>
                </a:lnTo>
                <a:lnTo>
                  <a:pt x="490854" y="2947670"/>
                </a:lnTo>
                <a:lnTo>
                  <a:pt x="509904" y="2947670"/>
                </a:lnTo>
                <a:lnTo>
                  <a:pt x="509904" y="2966720"/>
                </a:lnTo>
                <a:close/>
              </a:path>
              <a:path w="10027920" h="2966720">
                <a:moveTo>
                  <a:pt x="471804" y="2966720"/>
                </a:moveTo>
                <a:lnTo>
                  <a:pt x="452754" y="2966720"/>
                </a:lnTo>
                <a:lnTo>
                  <a:pt x="452754" y="2947670"/>
                </a:lnTo>
                <a:lnTo>
                  <a:pt x="471804" y="2947670"/>
                </a:lnTo>
                <a:lnTo>
                  <a:pt x="471804" y="2966720"/>
                </a:lnTo>
                <a:close/>
              </a:path>
              <a:path w="10027920" h="2966720">
                <a:moveTo>
                  <a:pt x="433704" y="2966720"/>
                </a:moveTo>
                <a:lnTo>
                  <a:pt x="414654" y="2966720"/>
                </a:lnTo>
                <a:lnTo>
                  <a:pt x="414654" y="2947670"/>
                </a:lnTo>
                <a:lnTo>
                  <a:pt x="433704" y="2947670"/>
                </a:lnTo>
                <a:lnTo>
                  <a:pt x="433704" y="2966720"/>
                </a:lnTo>
                <a:close/>
              </a:path>
              <a:path w="10027920" h="2966720">
                <a:moveTo>
                  <a:pt x="395604" y="2966720"/>
                </a:moveTo>
                <a:lnTo>
                  <a:pt x="376554" y="2966720"/>
                </a:lnTo>
                <a:lnTo>
                  <a:pt x="376554" y="2947670"/>
                </a:lnTo>
                <a:lnTo>
                  <a:pt x="395604" y="2947670"/>
                </a:lnTo>
                <a:lnTo>
                  <a:pt x="395604" y="2966720"/>
                </a:lnTo>
                <a:close/>
              </a:path>
              <a:path w="10027920" h="2966720">
                <a:moveTo>
                  <a:pt x="357504" y="2966720"/>
                </a:moveTo>
                <a:lnTo>
                  <a:pt x="338454" y="2966720"/>
                </a:lnTo>
                <a:lnTo>
                  <a:pt x="338454" y="2947670"/>
                </a:lnTo>
                <a:lnTo>
                  <a:pt x="357504" y="2947670"/>
                </a:lnTo>
                <a:lnTo>
                  <a:pt x="357504" y="2966720"/>
                </a:lnTo>
                <a:close/>
              </a:path>
              <a:path w="10027920" h="2966720">
                <a:moveTo>
                  <a:pt x="319404" y="2966720"/>
                </a:moveTo>
                <a:lnTo>
                  <a:pt x="300354" y="2966720"/>
                </a:lnTo>
                <a:lnTo>
                  <a:pt x="300354" y="2947670"/>
                </a:lnTo>
                <a:lnTo>
                  <a:pt x="319404" y="2947670"/>
                </a:lnTo>
                <a:lnTo>
                  <a:pt x="319404" y="2966720"/>
                </a:lnTo>
                <a:close/>
              </a:path>
              <a:path w="10027920" h="2966720">
                <a:moveTo>
                  <a:pt x="281304" y="2966720"/>
                </a:moveTo>
                <a:lnTo>
                  <a:pt x="262254" y="2966720"/>
                </a:lnTo>
                <a:lnTo>
                  <a:pt x="262254" y="2947670"/>
                </a:lnTo>
                <a:lnTo>
                  <a:pt x="281304" y="2947670"/>
                </a:lnTo>
                <a:lnTo>
                  <a:pt x="281304" y="2966720"/>
                </a:lnTo>
                <a:close/>
              </a:path>
              <a:path w="10027920" h="2966720">
                <a:moveTo>
                  <a:pt x="243204" y="2966720"/>
                </a:moveTo>
                <a:lnTo>
                  <a:pt x="224154" y="2966720"/>
                </a:lnTo>
                <a:lnTo>
                  <a:pt x="224154" y="2947670"/>
                </a:lnTo>
                <a:lnTo>
                  <a:pt x="243204" y="2947670"/>
                </a:lnTo>
                <a:lnTo>
                  <a:pt x="243204" y="2966720"/>
                </a:lnTo>
                <a:close/>
              </a:path>
              <a:path w="10027920" h="2966720">
                <a:moveTo>
                  <a:pt x="205104" y="2966720"/>
                </a:moveTo>
                <a:lnTo>
                  <a:pt x="186054" y="2966720"/>
                </a:lnTo>
                <a:lnTo>
                  <a:pt x="186054" y="2947670"/>
                </a:lnTo>
                <a:lnTo>
                  <a:pt x="205104" y="2947670"/>
                </a:lnTo>
                <a:lnTo>
                  <a:pt x="205104" y="2966720"/>
                </a:lnTo>
                <a:close/>
              </a:path>
              <a:path w="10027920" h="2966720">
                <a:moveTo>
                  <a:pt x="167004" y="2966720"/>
                </a:moveTo>
                <a:lnTo>
                  <a:pt x="147954" y="2966720"/>
                </a:lnTo>
                <a:lnTo>
                  <a:pt x="147954" y="2947670"/>
                </a:lnTo>
                <a:lnTo>
                  <a:pt x="167004" y="2947670"/>
                </a:lnTo>
                <a:lnTo>
                  <a:pt x="167004" y="2966720"/>
                </a:lnTo>
                <a:close/>
              </a:path>
              <a:path w="10027920" h="2966720">
                <a:moveTo>
                  <a:pt x="128904" y="2966720"/>
                </a:moveTo>
                <a:lnTo>
                  <a:pt x="109854" y="2966720"/>
                </a:lnTo>
                <a:lnTo>
                  <a:pt x="109854" y="2947670"/>
                </a:lnTo>
                <a:lnTo>
                  <a:pt x="128904" y="2947670"/>
                </a:lnTo>
                <a:lnTo>
                  <a:pt x="128904" y="2966720"/>
                </a:lnTo>
                <a:close/>
              </a:path>
              <a:path w="10027920" h="2966720">
                <a:moveTo>
                  <a:pt x="90804" y="2966720"/>
                </a:moveTo>
                <a:lnTo>
                  <a:pt x="71754" y="2966720"/>
                </a:lnTo>
                <a:lnTo>
                  <a:pt x="71754" y="2947670"/>
                </a:lnTo>
                <a:lnTo>
                  <a:pt x="90804" y="2947670"/>
                </a:lnTo>
                <a:lnTo>
                  <a:pt x="90804" y="2966720"/>
                </a:lnTo>
                <a:close/>
              </a:path>
              <a:path w="10027920" h="2966720">
                <a:moveTo>
                  <a:pt x="52704" y="2966720"/>
                </a:moveTo>
                <a:lnTo>
                  <a:pt x="33654" y="2966720"/>
                </a:lnTo>
                <a:lnTo>
                  <a:pt x="33654" y="2947670"/>
                </a:lnTo>
                <a:lnTo>
                  <a:pt x="52704" y="2947670"/>
                </a:lnTo>
                <a:lnTo>
                  <a:pt x="52704" y="2966720"/>
                </a:lnTo>
                <a:close/>
              </a:path>
            </a:pathLst>
          </a:custGeom>
          <a:solidFill>
            <a:srgbClr val="9F052E"/>
          </a:solidFill>
        </p:spPr>
        <p:txBody>
          <a:bodyPr wrap="square" lIns="0" tIns="0" rIns="0" bIns="0" rtlCol="0"/>
          <a:lstStyle/>
          <a:p>
            <a:pPr defTabSz="685800"/>
            <a:endParaRPr sz="1350">
              <a:solidFill>
                <a:prstClr val="black"/>
              </a:solidFill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1039" y="1156811"/>
            <a:ext cx="7366635" cy="2190343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9525" algn="just" defTabSz="685800">
              <a:spcBef>
                <a:spcPts val="720"/>
              </a:spcBef>
            </a:pPr>
            <a:r>
              <a:rPr b="1" dirty="0">
                <a:solidFill>
                  <a:srgbClr val="FFFFFF"/>
                </a:solidFill>
                <a:latin typeface="宋体"/>
                <a:cs typeface="宋体"/>
              </a:rPr>
              <a:t>分析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：</a:t>
            </a:r>
            <a:endParaRPr dirty="0">
              <a:solidFill>
                <a:prstClr val="black"/>
              </a:solidFill>
              <a:latin typeface="宋体"/>
              <a:cs typeface="宋体"/>
            </a:endParaRPr>
          </a:p>
          <a:p>
            <a:pPr marL="9525" marR="3810" algn="just" defTabSz="685800">
              <a:lnSpc>
                <a:spcPts val="2805"/>
              </a:lnSpc>
              <a:spcBef>
                <a:spcPts val="199"/>
              </a:spcBef>
            </a:pPr>
            <a:r>
              <a:rPr b="1" dirty="0">
                <a:solidFill>
                  <a:srgbClr val="FFFFFF"/>
                </a:solidFill>
                <a:latin typeface="宋体"/>
                <a:cs typeface="宋体"/>
              </a:rPr>
              <a:t>    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从引例可以看出,仓储系统的主要目的是保障市场供应,</a:t>
            </a:r>
            <a:r>
              <a:rPr b="1" spc="-4" dirty="0" smtClean="0">
                <a:solidFill>
                  <a:srgbClr val="FFFFFF"/>
                </a:solidFill>
                <a:latin typeface="宋体"/>
                <a:cs typeface="宋体"/>
              </a:rPr>
              <a:t>提高客户服</a:t>
            </a:r>
            <a:r>
              <a:rPr b="1" spc="-8" dirty="0" smtClean="0">
                <a:solidFill>
                  <a:srgbClr val="FFFFFF"/>
                </a:solidFill>
                <a:latin typeface="宋体"/>
                <a:cs typeface="宋体"/>
              </a:rPr>
              <a:t>务</a:t>
            </a:r>
            <a:r>
              <a:rPr b="1" spc="-4" dirty="0" smtClean="0">
                <a:solidFill>
                  <a:srgbClr val="FFFFFF"/>
                </a:solidFill>
                <a:latin typeface="宋体"/>
                <a:cs typeface="宋体"/>
              </a:rPr>
              <a:t>水平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；降低物流成本;缓解供需矛盾,应对突发事件等。而在国际物流中</a:t>
            </a:r>
            <a:r>
              <a:rPr b="1" spc="-8" dirty="0" smtClean="0">
                <a:solidFill>
                  <a:srgbClr val="FFFFFF"/>
                </a:solidFill>
                <a:latin typeface="宋体"/>
                <a:cs typeface="宋体"/>
              </a:rPr>
              <a:t>。</a:t>
            </a:r>
            <a:r>
              <a:rPr b="1" spc="-4" dirty="0" smtClean="0">
                <a:solidFill>
                  <a:srgbClr val="FFFFFF"/>
                </a:solidFill>
                <a:latin typeface="宋体"/>
                <a:cs typeface="宋体"/>
              </a:rPr>
              <a:t>由于环节多</a:t>
            </a:r>
            <a:r>
              <a:rPr b="1" spc="-4" dirty="0">
                <a:solidFill>
                  <a:srgbClr val="FFFFFF"/>
                </a:solidFill>
                <a:latin typeface="宋体"/>
                <a:cs typeface="宋体"/>
              </a:rPr>
              <a:t>,运输路线长,风险大,所以很难保障运到时间,同时规模经济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明 </a:t>
            </a:r>
            <a:r>
              <a:rPr b="1" spc="-4" dirty="0" err="1">
                <a:solidFill>
                  <a:srgbClr val="FFFFFF"/>
                </a:solidFill>
                <a:latin typeface="宋体"/>
                <a:cs typeface="宋体"/>
              </a:rPr>
              <a:t>显,所以会利用仓储系统保证供应,降低成本</a:t>
            </a:r>
            <a:r>
              <a:rPr b="1" spc="-4" err="1">
                <a:solidFill>
                  <a:srgbClr val="FFFFFF"/>
                </a:solidFill>
                <a:latin typeface="宋体"/>
                <a:cs typeface="宋体"/>
              </a:rPr>
              <a:t>。</a:t>
            </a:r>
            <a:r>
              <a:rPr b="1" spc="-4" smtClean="0">
                <a:solidFill>
                  <a:srgbClr val="FFFFFF"/>
                </a:solidFill>
                <a:latin typeface="宋体"/>
                <a:cs typeface="宋体"/>
              </a:rPr>
              <a:t>而国际物流中突发事件的出现</a:t>
            </a:r>
            <a:r>
              <a:rPr b="1" spc="-4" dirty="0" err="1">
                <a:solidFill>
                  <a:srgbClr val="FFFFFF"/>
                </a:solidFill>
                <a:latin typeface="宋体"/>
                <a:cs typeface="宋体"/>
              </a:rPr>
              <a:t>,也促使企业使用仓储来保证供应</a:t>
            </a:r>
            <a:r>
              <a:rPr b="1" spc="-8" dirty="0">
                <a:solidFill>
                  <a:srgbClr val="FFFFFF"/>
                </a:solidFill>
                <a:latin typeface="宋体"/>
                <a:cs typeface="宋体"/>
              </a:rPr>
              <a:t>。</a:t>
            </a:r>
            <a:endParaRPr dirty="0">
              <a:solidFill>
                <a:prstClr val="black"/>
              </a:solidFill>
              <a:latin typeface="宋体"/>
              <a:cs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532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一、国际物流的</a:t>
              </a:r>
              <a:r>
                <a:rPr lang="zh-CN" altLang="en-US" b="1" dirty="0" smtClean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概念</a:t>
              </a:r>
              <a:endParaRPr lang="zh-CN" altLang="en-US" b="1" dirty="0">
                <a:solidFill>
                  <a:srgbClr val="0474B6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095" y="771525"/>
            <a:ext cx="806259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/>
              <a:t>　　</a:t>
            </a:r>
            <a:r>
              <a:rPr lang="en-US" altLang="zh-CN"/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广义的国际物流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研究的范围包括：国际贸易物流、非贸易国际物流、国际物流投资、国际物流合作、国际物流交流等领域。</a:t>
            </a:r>
          </a:p>
          <a:p>
            <a:pPr algn="just">
              <a:lnSpc>
                <a:spcPct val="150000"/>
              </a:lnSpc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狭义的国际物流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（International Logistics,简称IL）主要是指</a:t>
            </a:r>
            <a:r>
              <a: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国际贸易物流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，即组织货物在国际的合理流动，也就是发生在不同国家之间的物流。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" y="2499360"/>
            <a:ext cx="7593330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5"/>
          <p:cNvGrpSpPr/>
          <p:nvPr/>
        </p:nvGrpSpPr>
        <p:grpSpPr bwMode="auto">
          <a:xfrm>
            <a:off x="114302" y="321469"/>
            <a:ext cx="7717631" cy="521970"/>
            <a:chOff x="152400" y="413694"/>
            <a:chExt cx="10290175" cy="496063"/>
          </a:xfrm>
        </p:grpSpPr>
        <p:sp>
          <p:nvSpPr>
            <p:cNvPr id="5126" name="文本框 57"/>
            <p:cNvSpPr txBox="1">
              <a:spLocks noChangeArrowheads="1"/>
            </p:cNvSpPr>
            <p:nvPr/>
          </p:nvSpPr>
          <p:spPr bwMode="auto">
            <a:xfrm>
              <a:off x="255847" y="413694"/>
              <a:ext cx="7197898" cy="49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474B6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 二、国际物流的发展</a:t>
              </a: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152400" y="875358"/>
              <a:ext cx="10290175" cy="0"/>
            </a:xfrm>
            <a:prstGeom prst="line">
              <a:avLst/>
            </a:prstGeom>
            <a:ln w="9525" cap="flat" cmpd="sng" algn="ctr">
              <a:solidFill>
                <a:srgbClr val="0274BA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 bwMode="auto">
          <a:xfrm>
            <a:off x="114300" y="848917"/>
            <a:ext cx="8673704" cy="396835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anchor="ctr"/>
          <a:lstStyle/>
          <a:p>
            <a:pPr>
              <a:defRPr/>
            </a:pPr>
            <a:endParaRPr lang="zh-CN" altLang="en-US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705" y="915035"/>
            <a:ext cx="806259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/>
              <a:t>　　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国际物流的发展大致经历了以下几个历程：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1779270"/>
            <a:ext cx="6960870" cy="291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Logo2016.emf"/>
  <p:tag name="MLI" val="1"/>
  <p:tag name="SHAPECLASSNAME" val="LogoOnSlides"/>
  <p:tag name="SHAPECLASSPROTECTIONTYP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Bosch-Supergraphic-Bottom-16-9.png"/>
  <p:tag name="MLI" val="1"/>
  <p:tag name="SHAPECLASSNAME" val="ColorBarOnSlides"/>
  <p:tag name="SHAPECLASSPROTECTIONTYP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Bosch">
  <a:themeElements>
    <a:clrScheme name="Custom 1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A80163"/>
      </a:accent1>
      <a:accent2>
        <a:srgbClr val="3F136C"/>
      </a:accent2>
      <a:accent3>
        <a:srgbClr val="08427E"/>
      </a:accent3>
      <a:accent4>
        <a:srgbClr val="0E78C5"/>
      </a:accent4>
      <a:accent5>
        <a:srgbClr val="1399A0"/>
      </a:accent5>
      <a:accent6>
        <a:srgbClr val="67B419"/>
      </a:accent6>
      <a:hlink>
        <a:srgbClr val="738CB4"/>
      </a:hlink>
      <a:folHlink>
        <a:srgbClr val="B0BBD0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默认设计模板">
  <a:themeElements>
    <a:clrScheme name="默认设计模板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FFFF99"/>
      </a:hlink>
      <a:folHlink>
        <a:srgbClr val="FFFF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99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2073</Words>
  <Application>Microsoft Office PowerPoint</Application>
  <PresentationFormat>全屏显示(16:9)</PresentationFormat>
  <Paragraphs>171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35</vt:i4>
      </vt:variant>
    </vt:vector>
  </HeadingPairs>
  <TitlesOfParts>
    <vt:vector size="53" baseType="lpstr">
      <vt:lpstr>Bosch Office Sans</vt:lpstr>
      <vt:lpstr>黑体</vt:lpstr>
      <vt:lpstr>华文楷体</vt:lpstr>
      <vt:lpstr>宋体</vt:lpstr>
      <vt:lpstr>微软雅黑</vt:lpstr>
      <vt:lpstr>Arial</vt:lpstr>
      <vt:lpstr>Calibri</vt:lpstr>
      <vt:lpstr>Tahoma</vt:lpstr>
      <vt:lpstr>Times New Roman</vt:lpstr>
      <vt:lpstr>Wingdings</vt:lpstr>
      <vt:lpstr>Wingdings 3</vt:lpstr>
      <vt:lpstr>Office 主题​​</vt:lpstr>
      <vt:lpstr>Bosch</vt:lpstr>
      <vt:lpstr>1_Bosch</vt:lpstr>
      <vt:lpstr>5_Office Theme</vt:lpstr>
      <vt:lpstr>Office Theme</vt:lpstr>
      <vt:lpstr>2_Office Theme</vt:lpstr>
      <vt:lpstr>默认设计模板</vt:lpstr>
      <vt:lpstr>PowerPoint 演示文稿</vt:lpstr>
      <vt:lpstr>PowerPoint 演示文稿</vt:lpstr>
      <vt:lpstr>PowerPoint 演示文稿</vt:lpstr>
      <vt:lpstr>任务一</vt:lpstr>
      <vt:lpstr>PowerPoint 演示文稿</vt:lpstr>
      <vt:lpstr>案例：harley-Davidson公司的国际物流  视频案例：中欧班列</vt:lpstr>
      <vt:lpstr>案例：harley-Davidson公司的国际物流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国际与国内物流比较</vt:lpstr>
      <vt:lpstr>与国内物流相比的特殊性</vt:lpstr>
      <vt:lpstr>PowerPoint 演示文稿</vt:lpstr>
      <vt:lpstr>补充一：中国口岸</vt:lpstr>
      <vt:lpstr>我国主要港口</vt:lpstr>
      <vt:lpstr>我国主要港口</vt:lpstr>
      <vt:lpstr>我国主要边境口岸 </vt:lpstr>
      <vt:lpstr>我国主要空港口岸 </vt:lpstr>
      <vt:lpstr>补充二：世界港口介绍</vt:lpstr>
      <vt:lpstr>鹿特丹港(Rotterdam)</vt:lpstr>
      <vt:lpstr>汉堡港(Hamburg)</vt:lpstr>
      <vt:lpstr>安特卫普港(Antwerp)</vt:lpstr>
      <vt:lpstr>马赛港(Marseille)</vt:lpstr>
      <vt:lpstr>伦敦港（London）</vt:lpstr>
      <vt:lpstr>神户港（Kobe）</vt:lpstr>
      <vt:lpstr>横滨港(Yokohama)</vt:lpstr>
      <vt:lpstr>新加波港（Singapore）</vt:lpstr>
      <vt:lpstr>纽约港(New York)</vt:lpstr>
      <vt:lpstr>巴尔的摩（Baltimore）</vt:lpstr>
      <vt:lpstr>新奥尔良港(New Orleans) </vt:lpstr>
      <vt:lpstr>总结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nsq15050797017@outlook.com</dc:creator>
  <cp:lastModifiedBy>AutoBVT</cp:lastModifiedBy>
  <cp:revision>643</cp:revision>
  <dcterms:created xsi:type="dcterms:W3CDTF">2020-05-27T12:17:00Z</dcterms:created>
  <dcterms:modified xsi:type="dcterms:W3CDTF">2025-08-23T02:15:05Z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157700F2AF8941F386043FF74975DD27</vt:lpwstr>
  </property>
</Properties>
</file>